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6.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Lst>
  <p:notesMasterIdLst>
    <p:notesMasterId r:id="rId18"/>
  </p:notesMasterIdLst>
  <p:handoutMasterIdLst>
    <p:handoutMasterId r:id="rId19"/>
  </p:handoutMasterIdLst>
  <p:sldIdLst>
    <p:sldId id="265" r:id="rId8"/>
    <p:sldId id="326" r:id="rId9"/>
    <p:sldId id="327" r:id="rId10"/>
    <p:sldId id="296" r:id="rId11"/>
    <p:sldId id="346" r:id="rId12"/>
    <p:sldId id="347" r:id="rId13"/>
    <p:sldId id="328" r:id="rId14"/>
    <p:sldId id="348" r:id="rId15"/>
    <p:sldId id="349" r:id="rId16"/>
    <p:sldId id="343" r:id="rId17"/>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程 文胜" initials="程" lastIdx="1" clrIdx="0">
    <p:extLst>
      <p:ext uri="{19B8F6BF-5375-455C-9EA6-DF929625EA0E}">
        <p15:presenceInfo xmlns:p15="http://schemas.microsoft.com/office/powerpoint/2012/main" userId="1fa8d855b4ce2c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1F5C0"/>
    <a:srgbClr val="0000FF"/>
    <a:srgbClr val="0066FF"/>
    <a:srgbClr val="A71930"/>
    <a:srgbClr val="FFFF99"/>
    <a:srgbClr val="B9ED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548E6-3DD4-4112-B45D-DD032B0B5B37}" v="61" dt="2020-01-30T12:57:40.02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6870" autoAdjust="0"/>
  </p:normalViewPr>
  <p:slideViewPr>
    <p:cSldViewPr>
      <p:cViewPr varScale="1">
        <p:scale>
          <a:sx n="81" d="100"/>
          <a:sy n="81" d="100"/>
        </p:scale>
        <p:origin x="180" y="96"/>
      </p:cViewPr>
      <p:guideLst>
        <p:guide orient="horz" pos="2160"/>
        <p:guide pos="2880"/>
      </p:guideLst>
    </p:cSldViewPr>
  </p:slideViewPr>
  <p:outlineViewPr>
    <p:cViewPr>
      <p:scale>
        <a:sx n="33" d="100"/>
        <a:sy n="33" d="100"/>
      </p:scale>
      <p:origin x="0" y="-7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1737"/>
          </a:xfrm>
          <a:prstGeom prst="rect">
            <a:avLst/>
          </a:prstGeom>
        </p:spPr>
        <p:txBody>
          <a:bodyPr vert="horz" lIns="93177" tIns="46589" rIns="93177" bIns="46589" rtlCol="0"/>
          <a:lstStyle>
            <a:lvl1pPr algn="r">
              <a:defRPr sz="1200"/>
            </a:lvl1pPr>
          </a:lstStyle>
          <a:p>
            <a:fld id="{E6111496-B189-429B-AFC5-24D1D34733DC}" type="datetimeFigureOut">
              <a:rPr lang="en-US" smtClean="0"/>
              <a:t>1/4/2022</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6C90CB45-27BB-4BD8-9A38-71B07E44059A}" type="slidenum">
              <a:rPr lang="en-US" smtClean="0"/>
              <a:t>‹#›</a:t>
            </a:fld>
            <a:endParaRPr lang="en-US"/>
          </a:p>
        </p:txBody>
      </p:sp>
    </p:spTree>
    <p:extLst>
      <p:ext uri="{BB962C8B-B14F-4D97-AF65-F5344CB8AC3E}">
        <p14:creationId xmlns:p14="http://schemas.microsoft.com/office/powerpoint/2010/main" val="1237860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3628FCE6-EDDF-4DAD-B7E1-744EFADB451A}" type="datetimeFigureOut">
              <a:rPr lang="en-US" smtClean="0"/>
              <a:t>1/4/2022</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42938DFF-218C-4948-B31E-06D658EB2B31}" type="slidenum">
              <a:rPr lang="en-US" smtClean="0"/>
              <a:t>‹#›</a:t>
            </a:fld>
            <a:endParaRPr lang="en-US"/>
          </a:p>
        </p:txBody>
      </p:sp>
    </p:spTree>
    <p:extLst>
      <p:ext uri="{BB962C8B-B14F-4D97-AF65-F5344CB8AC3E}">
        <p14:creationId xmlns:p14="http://schemas.microsoft.com/office/powerpoint/2010/main" val="240036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38DFF-218C-4948-B31E-06D658EB2B31}" type="slidenum">
              <a:rPr lang="en-US" smtClean="0"/>
              <a:t>1</a:t>
            </a:fld>
            <a:endParaRPr lang="en-US"/>
          </a:p>
        </p:txBody>
      </p:sp>
    </p:spTree>
    <p:extLst>
      <p:ext uri="{BB962C8B-B14F-4D97-AF65-F5344CB8AC3E}">
        <p14:creationId xmlns:p14="http://schemas.microsoft.com/office/powerpoint/2010/main" val="1764946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ci.emory.edu/cms" TargetMode="Externa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ci.emory.edu/cms" TargetMode="Externa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169332"/>
            <a:ext cx="8932389" cy="717937"/>
          </a:xfrm>
        </p:spPr>
        <p:txBody>
          <a:bodyPr/>
          <a:lstStyle/>
          <a:p>
            <a:r>
              <a:rPr lang="en-US" dirty="0"/>
              <a:t>Click to edit Master title style</a:t>
            </a:r>
          </a:p>
        </p:txBody>
      </p:sp>
      <p:sp>
        <p:nvSpPr>
          <p:cNvPr id="3" name="Content Placeholder 2"/>
          <p:cNvSpPr>
            <a:spLocks noGrp="1"/>
          </p:cNvSpPr>
          <p:nvPr>
            <p:ph idx="1"/>
          </p:nvPr>
        </p:nvSpPr>
        <p:spPr>
          <a:xfrm>
            <a:off x="148669" y="931863"/>
            <a:ext cx="8859921" cy="5316538"/>
          </a:xfrm>
        </p:spPr>
        <p:txBody>
          <a:bodyPr/>
          <a:lstStyle>
            <a:lvl1pPr>
              <a:spcAft>
                <a:spcPts val="300"/>
              </a:spcAft>
              <a:defRPr>
                <a:latin typeface="Verdana" pitchFamily="34" charset="0"/>
              </a:defRPr>
            </a:lvl1pPr>
            <a:lvl2pPr>
              <a:spcAft>
                <a:spcPts val="300"/>
              </a:spcAft>
              <a:defRPr>
                <a:latin typeface="Verdana" pitchFamily="34" charset="0"/>
              </a:defRPr>
            </a:lvl2pPr>
            <a:lvl3pPr>
              <a:spcAft>
                <a:spcPts val="300"/>
              </a:spcAft>
              <a:defRPr>
                <a:latin typeface="Verdana" pitchFamily="34" charset="0"/>
              </a:defRPr>
            </a:lvl3pPr>
            <a:lvl4pPr>
              <a:spcAft>
                <a:spcPts val="300"/>
              </a:spcAft>
              <a:defRPr>
                <a:latin typeface="Verdana" pitchFamily="34" charset="0"/>
              </a:defRPr>
            </a:lvl4pPr>
            <a:lvl5pPr>
              <a:spcAft>
                <a:spcPts val="300"/>
              </a:spcAft>
              <a:defRPr>
                <a:latin typeface="Verdan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515938"/>
            <a:ext cx="2138362" cy="618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2925" y="515938"/>
            <a:ext cx="6262688" cy="618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2878"/>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1222375" y="2973388"/>
            <a:ext cx="7921625" cy="2741612"/>
          </a:xfrm>
          <a:prstGeom prst="rect">
            <a:avLst/>
          </a:prstGeom>
          <a:solidFill>
            <a:srgbClr val="CCCCCC"/>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sp>
        <p:nvSpPr>
          <p:cNvPr id="5" name="Rectangle 7"/>
          <p:cNvSpPr>
            <a:spLocks noChangeArrowheads="1"/>
          </p:cNvSpPr>
          <p:nvPr/>
        </p:nvSpPr>
        <p:spPr bwMode="auto">
          <a:xfrm>
            <a:off x="2209800" y="1906588"/>
            <a:ext cx="6096000" cy="1066800"/>
          </a:xfrm>
          <a:prstGeom prst="rect">
            <a:avLst/>
          </a:prstGeom>
          <a:noFill/>
          <a:ln w="9525">
            <a:noFill/>
            <a:miter lim="800000"/>
            <a:headEnd/>
            <a:tailEnd/>
          </a:ln>
          <a:effectLst/>
        </p:spPr>
        <p:txBody>
          <a:bodyPr anchor="ctr"/>
          <a:lstStyle/>
          <a:p>
            <a:pPr defTabSz="457200" eaLnBrk="0" hangingPunct="0"/>
            <a:endParaRPr lang="de-DE" sz="1800" b="0">
              <a:solidFill>
                <a:srgbClr val="000000"/>
              </a:solidFill>
              <a:latin typeface="Arial" charset="0"/>
              <a:ea typeface="ＭＳ Ｐゴシック" pitchFamily="34" charset="-128"/>
              <a:cs typeface="+mn-cs"/>
            </a:endParaRPr>
          </a:p>
        </p:txBody>
      </p:sp>
      <p:sp>
        <p:nvSpPr>
          <p:cNvPr id="6" name="Rectangle 5"/>
          <p:cNvSpPr>
            <a:spLocks noChangeArrowheads="1"/>
          </p:cNvSpPr>
          <p:nvPr/>
        </p:nvSpPr>
        <p:spPr bwMode="auto">
          <a:xfrm>
            <a:off x="1220788" y="2927350"/>
            <a:ext cx="7929562" cy="46038"/>
          </a:xfrm>
          <a:prstGeom prst="rect">
            <a:avLst/>
          </a:prstGeom>
          <a:solidFill>
            <a:schemeClr val="bg1"/>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sp>
        <p:nvSpPr>
          <p:cNvPr id="7" name="Rectangle 13"/>
          <p:cNvSpPr>
            <a:spLocks noChangeArrowheads="1"/>
          </p:cNvSpPr>
          <p:nvPr/>
        </p:nvSpPr>
        <p:spPr bwMode="auto">
          <a:xfrm>
            <a:off x="9525" y="2962275"/>
            <a:ext cx="9140825" cy="9525"/>
          </a:xfrm>
          <a:prstGeom prst="rect">
            <a:avLst/>
          </a:prstGeom>
          <a:solidFill>
            <a:srgbClr val="336699"/>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sp>
        <p:nvSpPr>
          <p:cNvPr id="8" name="Rectangle 2"/>
          <p:cNvSpPr>
            <a:spLocks noChangeArrowheads="1"/>
          </p:cNvSpPr>
          <p:nvPr/>
        </p:nvSpPr>
        <p:spPr bwMode="auto">
          <a:xfrm>
            <a:off x="0" y="0"/>
            <a:ext cx="1220788" cy="6056313"/>
          </a:xfrm>
          <a:prstGeom prst="rect">
            <a:avLst/>
          </a:prstGeom>
          <a:solidFill>
            <a:srgbClr val="D28E00"/>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pic>
        <p:nvPicPr>
          <p:cNvPr id="9" name="Picture 2" descr="Emory | Center for Comprehensive Informatics">
            <a:hlinkClick r:id="rId2" tooltip="Emory | Center for Comprehensive Informatics"/>
          </p:cNvPr>
          <p:cNvPicPr>
            <a:picLocks noChangeAspect="1" noChangeArrowheads="1"/>
          </p:cNvPicPr>
          <p:nvPr/>
        </p:nvPicPr>
        <p:blipFill>
          <a:blip r:embed="rId3" cstate="print"/>
          <a:srcRect/>
          <a:stretch>
            <a:fillRect/>
          </a:stretch>
        </p:blipFill>
        <p:spPr bwMode="auto">
          <a:xfrm>
            <a:off x="4381500" y="152400"/>
            <a:ext cx="4762500" cy="495300"/>
          </a:xfrm>
          <a:prstGeom prst="rect">
            <a:avLst/>
          </a:prstGeom>
          <a:noFill/>
          <a:ln w="9525">
            <a:noFill/>
            <a:miter lim="800000"/>
            <a:headEnd/>
            <a:tailEnd/>
          </a:ln>
        </p:spPr>
      </p:pic>
      <p:sp>
        <p:nvSpPr>
          <p:cNvPr id="344073" name="Rectangle 9"/>
          <p:cNvSpPr>
            <a:spLocks noGrp="1" noChangeArrowheads="1"/>
          </p:cNvSpPr>
          <p:nvPr>
            <p:ph type="subTitle" sz="quarter" idx="1"/>
          </p:nvPr>
        </p:nvSpPr>
        <p:spPr>
          <a:xfrm>
            <a:off x="2590800" y="4648200"/>
            <a:ext cx="5943600" cy="684212"/>
          </a:xfrm>
        </p:spPr>
        <p:txBody>
          <a:bodyPr rIns="0"/>
          <a:lstStyle>
            <a:lvl1pPr marL="0" indent="0">
              <a:buFontTx/>
              <a:buNone/>
              <a:defRPr sz="2800">
                <a:latin typeface="Verdana" pitchFamily="34" charset="0"/>
              </a:defRPr>
            </a:lvl1pPr>
          </a:lstStyle>
          <a:p>
            <a:r>
              <a:rPr lang="en-US"/>
              <a:t>Click to edit Master subtitle style</a:t>
            </a:r>
            <a:endParaRPr lang="de-DE" dirty="0"/>
          </a:p>
        </p:txBody>
      </p:sp>
      <p:sp>
        <p:nvSpPr>
          <p:cNvPr id="344074" name="Rectangle 10"/>
          <p:cNvSpPr>
            <a:spLocks noGrp="1" noChangeArrowheads="1"/>
          </p:cNvSpPr>
          <p:nvPr>
            <p:ph type="ctrTitle" sz="quarter"/>
          </p:nvPr>
        </p:nvSpPr>
        <p:spPr>
          <a:xfrm>
            <a:off x="2590800" y="3810000"/>
            <a:ext cx="5943600" cy="838200"/>
          </a:xfrm>
        </p:spPr>
        <p:txBody>
          <a:bodyPr rIns="0" anchor="b"/>
          <a:lstStyle>
            <a:lvl1pPr>
              <a:defRPr sz="3200">
                <a:latin typeface="Verdana" pitchFamily="34" charset="0"/>
              </a:defRPr>
            </a:lvl1pPr>
          </a:lstStyle>
          <a:p>
            <a:r>
              <a:rPr lang="en-US"/>
              <a:t>Click to edit Master title style</a:t>
            </a:r>
            <a:endParaRPr lang="de-DE"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1500" y="1447800"/>
            <a:ext cx="8505825" cy="5256213"/>
          </a:xfrm>
        </p:spPr>
        <p:txBody>
          <a:bodyPr/>
          <a:lstStyle>
            <a:lvl1pPr>
              <a:spcAft>
                <a:spcPts val="300"/>
              </a:spcAft>
              <a:defRPr>
                <a:latin typeface="Verdana" pitchFamily="34" charset="0"/>
              </a:defRPr>
            </a:lvl1pPr>
            <a:lvl2pPr>
              <a:spcAft>
                <a:spcPts val="300"/>
              </a:spcAft>
              <a:defRPr>
                <a:latin typeface="Verdana" pitchFamily="34" charset="0"/>
              </a:defRPr>
            </a:lvl2pPr>
            <a:lvl3pPr>
              <a:spcAft>
                <a:spcPts val="300"/>
              </a:spcAft>
              <a:defRPr>
                <a:latin typeface="Verdana" pitchFamily="34" charset="0"/>
              </a:defRPr>
            </a:lvl3pPr>
            <a:lvl4pPr>
              <a:spcAft>
                <a:spcPts val="300"/>
              </a:spcAft>
              <a:defRPr>
                <a:latin typeface="Verdana" pitchFamily="34" charset="0"/>
              </a:defRPr>
            </a:lvl4pPr>
            <a:lvl5pPr>
              <a:spcAft>
                <a:spcPts val="300"/>
              </a:spcAft>
              <a:defRPr>
                <a:latin typeface="Verdan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71500" y="1295400"/>
            <a:ext cx="4176713"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0613" y="1295400"/>
            <a:ext cx="4176712"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1"/>
          <p:cNvSpPr txBox="1">
            <a:spLocks/>
          </p:cNvSpPr>
          <p:nvPr/>
        </p:nvSpPr>
        <p:spPr bwMode="auto">
          <a:xfrm>
            <a:off x="542925" y="515938"/>
            <a:ext cx="8553450" cy="779462"/>
          </a:xfrm>
          <a:prstGeom prst="rect">
            <a:avLst/>
          </a:prstGeom>
          <a:noFill/>
          <a:ln w="9525">
            <a:noFill/>
            <a:miter lim="800000"/>
            <a:headEnd/>
            <a:tailEnd/>
          </a:ln>
        </p:spPr>
        <p:txBody>
          <a:bodyPr lIns="0" tIns="0" anchor="ctr"/>
          <a:lstStyle/>
          <a:p>
            <a:pPr eaLnBrk="0" hangingPunct="0">
              <a:lnSpc>
                <a:spcPct val="95000"/>
              </a:lnSpc>
              <a:defRPr/>
            </a:pPr>
            <a:r>
              <a:rPr lang="en-US" sz="2600" b="0">
                <a:solidFill>
                  <a:srgbClr val="003399"/>
                </a:solidFill>
                <a:latin typeface="Verdana" charset="0"/>
                <a:ea typeface="ＭＳ Ｐゴシック" charset="-128"/>
                <a:cs typeface="ＭＳ Ｐゴシック" charset="-128"/>
              </a:rPr>
              <a:t>Click to edit Master title style</a:t>
            </a:r>
          </a:p>
        </p:txBody>
      </p:sp>
      <p:sp>
        <p:nvSpPr>
          <p:cNvPr id="3" name="Text Placeholder 2"/>
          <p:cNvSpPr>
            <a:spLocks noGrp="1"/>
          </p:cNvSpPr>
          <p:nvPr>
            <p:ph type="body" idx="1"/>
          </p:nvPr>
        </p:nvSpPr>
        <p:spPr>
          <a:xfrm>
            <a:off x="6096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4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974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23887"/>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27450" y="6238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7859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515938"/>
            <a:ext cx="2138362" cy="618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2925" y="515938"/>
            <a:ext cx="6262688" cy="618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2878"/>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1222375" y="2973388"/>
            <a:ext cx="7921625" cy="2741612"/>
          </a:xfrm>
          <a:prstGeom prst="rect">
            <a:avLst/>
          </a:prstGeom>
          <a:solidFill>
            <a:srgbClr val="CCCCCC"/>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5" name="Rectangle 7"/>
          <p:cNvSpPr>
            <a:spLocks noChangeArrowheads="1"/>
          </p:cNvSpPr>
          <p:nvPr/>
        </p:nvSpPr>
        <p:spPr bwMode="auto">
          <a:xfrm>
            <a:off x="2209800" y="1906588"/>
            <a:ext cx="6096000" cy="1066800"/>
          </a:xfrm>
          <a:prstGeom prst="rect">
            <a:avLst/>
          </a:prstGeom>
          <a:noFill/>
          <a:ln w="9525">
            <a:noFill/>
            <a:miter lim="800000"/>
            <a:headEnd/>
            <a:tailEnd/>
          </a:ln>
          <a:effectLst/>
        </p:spPr>
        <p:txBody>
          <a:bodyPr anchor="ctr"/>
          <a:lstStyle/>
          <a:p>
            <a:pPr defTabSz="457200" eaLnBrk="0" hangingPunct="0"/>
            <a:endParaRPr lang="de-DE" sz="1800" b="0">
              <a:solidFill>
                <a:prstClr val="black"/>
              </a:solidFill>
              <a:latin typeface="Arial" pitchFamily="34" charset="0"/>
              <a:ea typeface="ＭＳ Ｐゴシック" pitchFamily="34" charset="-128"/>
              <a:cs typeface="+mn-cs"/>
            </a:endParaRPr>
          </a:p>
        </p:txBody>
      </p:sp>
      <p:sp>
        <p:nvSpPr>
          <p:cNvPr id="6" name="Rectangle 5"/>
          <p:cNvSpPr>
            <a:spLocks noChangeArrowheads="1"/>
          </p:cNvSpPr>
          <p:nvPr/>
        </p:nvSpPr>
        <p:spPr bwMode="auto">
          <a:xfrm>
            <a:off x="1220788" y="2927350"/>
            <a:ext cx="7929562" cy="46038"/>
          </a:xfrm>
          <a:prstGeom prst="rect">
            <a:avLst/>
          </a:prstGeom>
          <a:solidFill>
            <a:schemeClr val="bg1"/>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7" name="Rectangle 13"/>
          <p:cNvSpPr>
            <a:spLocks noChangeArrowheads="1"/>
          </p:cNvSpPr>
          <p:nvPr/>
        </p:nvSpPr>
        <p:spPr bwMode="auto">
          <a:xfrm>
            <a:off x="9525" y="2962275"/>
            <a:ext cx="9140825" cy="9525"/>
          </a:xfrm>
          <a:prstGeom prst="rect">
            <a:avLst/>
          </a:prstGeom>
          <a:solidFill>
            <a:srgbClr val="336699"/>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8" name="Rectangle 2"/>
          <p:cNvSpPr>
            <a:spLocks noChangeArrowheads="1"/>
          </p:cNvSpPr>
          <p:nvPr/>
        </p:nvSpPr>
        <p:spPr bwMode="auto">
          <a:xfrm>
            <a:off x="0" y="0"/>
            <a:ext cx="1220788" cy="6056313"/>
          </a:xfrm>
          <a:prstGeom prst="rect">
            <a:avLst/>
          </a:prstGeom>
          <a:solidFill>
            <a:srgbClr val="D28E00"/>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pic>
        <p:nvPicPr>
          <p:cNvPr id="9" name="Picture 2" descr="Emory | Center for Comprehensive Informatics">
            <a:hlinkClick r:id="rId2" tooltip="Emory | Center for Comprehensive Informatics"/>
          </p:cNvPr>
          <p:cNvPicPr>
            <a:picLocks noChangeAspect="1" noChangeArrowheads="1"/>
          </p:cNvPicPr>
          <p:nvPr/>
        </p:nvPicPr>
        <p:blipFill>
          <a:blip r:embed="rId3" cstate="print"/>
          <a:srcRect/>
          <a:stretch>
            <a:fillRect/>
          </a:stretch>
        </p:blipFill>
        <p:spPr bwMode="auto">
          <a:xfrm>
            <a:off x="4381500" y="152400"/>
            <a:ext cx="4762500" cy="495300"/>
          </a:xfrm>
          <a:prstGeom prst="rect">
            <a:avLst/>
          </a:prstGeom>
          <a:noFill/>
          <a:ln w="9525">
            <a:noFill/>
            <a:miter lim="800000"/>
            <a:headEnd/>
            <a:tailEnd/>
          </a:ln>
        </p:spPr>
      </p:pic>
      <p:sp>
        <p:nvSpPr>
          <p:cNvPr id="344073" name="Rectangle 9"/>
          <p:cNvSpPr>
            <a:spLocks noGrp="1" noChangeArrowheads="1"/>
          </p:cNvSpPr>
          <p:nvPr>
            <p:ph type="subTitle" sz="quarter" idx="1"/>
          </p:nvPr>
        </p:nvSpPr>
        <p:spPr>
          <a:xfrm>
            <a:off x="2590800" y="4648200"/>
            <a:ext cx="5943600" cy="684212"/>
          </a:xfrm>
        </p:spPr>
        <p:txBody>
          <a:bodyPr rIns="0"/>
          <a:lstStyle>
            <a:lvl1pPr marL="0" indent="0">
              <a:buFontTx/>
              <a:buNone/>
              <a:defRPr sz="2800">
                <a:latin typeface="Verdana" pitchFamily="34" charset="0"/>
              </a:defRPr>
            </a:lvl1pPr>
          </a:lstStyle>
          <a:p>
            <a:r>
              <a:rPr lang="en-US"/>
              <a:t>Click to edit Master subtitle style</a:t>
            </a:r>
            <a:endParaRPr lang="de-DE" dirty="0"/>
          </a:p>
        </p:txBody>
      </p:sp>
      <p:sp>
        <p:nvSpPr>
          <p:cNvPr id="344074" name="Rectangle 10"/>
          <p:cNvSpPr>
            <a:spLocks noGrp="1" noChangeArrowheads="1"/>
          </p:cNvSpPr>
          <p:nvPr>
            <p:ph type="ctrTitle" sz="quarter"/>
          </p:nvPr>
        </p:nvSpPr>
        <p:spPr>
          <a:xfrm>
            <a:off x="2590800" y="3810000"/>
            <a:ext cx="5943600" cy="838200"/>
          </a:xfrm>
        </p:spPr>
        <p:txBody>
          <a:bodyPr rIns="0" anchor="b"/>
          <a:lstStyle>
            <a:lvl1pPr>
              <a:defRPr sz="3200">
                <a:latin typeface="Verdana" pitchFamily="34" charset="0"/>
              </a:defRPr>
            </a:lvl1pPr>
          </a:lstStyle>
          <a:p>
            <a:r>
              <a:rPr lang="en-US"/>
              <a:t>Click to edit Master title style</a:t>
            </a:r>
            <a:endParaRPr lang="de-DE"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1500" y="1447800"/>
            <a:ext cx="8505825" cy="5256213"/>
          </a:xfrm>
        </p:spPr>
        <p:txBody>
          <a:bodyPr/>
          <a:lstStyle>
            <a:lvl1pPr>
              <a:spcAft>
                <a:spcPts val="300"/>
              </a:spcAft>
              <a:defRPr>
                <a:latin typeface="Verdana" pitchFamily="34" charset="0"/>
              </a:defRPr>
            </a:lvl1pPr>
            <a:lvl2pPr>
              <a:spcAft>
                <a:spcPts val="300"/>
              </a:spcAft>
              <a:defRPr>
                <a:latin typeface="Verdana" pitchFamily="34" charset="0"/>
              </a:defRPr>
            </a:lvl2pPr>
            <a:lvl3pPr>
              <a:spcAft>
                <a:spcPts val="300"/>
              </a:spcAft>
              <a:defRPr>
                <a:latin typeface="Verdana" pitchFamily="34" charset="0"/>
              </a:defRPr>
            </a:lvl3pPr>
            <a:lvl4pPr>
              <a:spcAft>
                <a:spcPts val="300"/>
              </a:spcAft>
              <a:defRPr>
                <a:latin typeface="Verdana" pitchFamily="34" charset="0"/>
              </a:defRPr>
            </a:lvl4pPr>
            <a:lvl5pPr>
              <a:spcAft>
                <a:spcPts val="300"/>
              </a:spcAft>
              <a:defRPr>
                <a:latin typeface="Verdan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71500" y="1295400"/>
            <a:ext cx="4176713"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0613" y="1295400"/>
            <a:ext cx="4176712"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1"/>
          <p:cNvSpPr txBox="1">
            <a:spLocks/>
          </p:cNvSpPr>
          <p:nvPr/>
        </p:nvSpPr>
        <p:spPr bwMode="auto">
          <a:xfrm>
            <a:off x="542925" y="515938"/>
            <a:ext cx="8553450" cy="779462"/>
          </a:xfrm>
          <a:prstGeom prst="rect">
            <a:avLst/>
          </a:prstGeom>
          <a:noFill/>
          <a:ln w="9525">
            <a:noFill/>
            <a:miter lim="800000"/>
            <a:headEnd/>
            <a:tailEnd/>
          </a:ln>
        </p:spPr>
        <p:txBody>
          <a:bodyPr lIns="0" tIns="0" anchor="ctr"/>
          <a:lstStyle/>
          <a:p>
            <a:pPr eaLnBrk="0" hangingPunct="0">
              <a:lnSpc>
                <a:spcPct val="95000"/>
              </a:lnSpc>
              <a:defRPr/>
            </a:pPr>
            <a:r>
              <a:rPr lang="en-US" sz="2600" b="0">
                <a:solidFill>
                  <a:srgbClr val="003399"/>
                </a:solidFill>
                <a:latin typeface="Verdana" charset="0"/>
                <a:ea typeface="ＭＳ Ｐゴシック" charset="-128"/>
                <a:cs typeface="ＭＳ Ｐゴシック" charset="-128"/>
              </a:rPr>
              <a:t>Click to edit Master title style</a:t>
            </a:r>
          </a:p>
        </p:txBody>
      </p:sp>
      <p:sp>
        <p:nvSpPr>
          <p:cNvPr id="3" name="Text Placeholder 2"/>
          <p:cNvSpPr>
            <a:spLocks noGrp="1"/>
          </p:cNvSpPr>
          <p:nvPr>
            <p:ph type="body" idx="1"/>
          </p:nvPr>
        </p:nvSpPr>
        <p:spPr>
          <a:xfrm>
            <a:off x="6096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4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974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23887"/>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27450" y="6238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7859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295400"/>
            <a:ext cx="4176713"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0613" y="1295400"/>
            <a:ext cx="4176712"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515938"/>
            <a:ext cx="2138362" cy="618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2925" y="515938"/>
            <a:ext cx="6262688" cy="618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F3E4F7-EC54-884E-B269-6CFF112D5BB7}" type="datetime1">
              <a:rPr lang="en-US" smtClean="0">
                <a:solidFill>
                  <a:prstClr val="black">
                    <a:tint val="75000"/>
                  </a:prstClr>
                </a:solidFill>
              </a:rPr>
              <a:pPr/>
              <a:t>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78538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203FF-06CB-3F41-B352-CC59EC002124}" type="datetime1">
              <a:rPr lang="en-US" smtClean="0">
                <a:solidFill>
                  <a:prstClr val="black">
                    <a:tint val="75000"/>
                  </a:prstClr>
                </a:solidFill>
              </a:rPr>
              <a:pPr/>
              <a:t>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010400" y="6492881"/>
            <a:ext cx="2133600"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07016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p:nvPr userDrawn="1"/>
        </p:nvSpPr>
        <p:spPr>
          <a:xfrm>
            <a:off x="1600200" y="5943600"/>
            <a:ext cx="7162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userDrawn="1"/>
        </p:nvSpPr>
        <p:spPr>
          <a:xfrm>
            <a:off x="8763000" y="6019800"/>
            <a:ext cx="381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06213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34648-75C3-8546-A361-B39CF5DCCEBF}" type="datetime1">
              <a:rPr lang="en-US" smtClean="0">
                <a:solidFill>
                  <a:prstClr val="black">
                    <a:tint val="75000"/>
                  </a:prstClr>
                </a:solidFill>
              </a:rPr>
              <a:pPr/>
              <a:t>1/4/2022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52173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AB9304-796E-C148-8BCA-8FD0DF7F3645}" type="datetime1">
              <a:rPr lang="en-US" smtClean="0">
                <a:solidFill>
                  <a:prstClr val="black">
                    <a:tint val="75000"/>
                  </a:prstClr>
                </a:solidFill>
              </a:rPr>
              <a:pPr/>
              <a:t>1/4/2022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07913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ABE519-C31B-4E4E-B7DC-968049A31AC8}" type="datetime1">
              <a:rPr lang="en-US" smtClean="0">
                <a:solidFill>
                  <a:prstClr val="black">
                    <a:tint val="75000"/>
                  </a:prstClr>
                </a:solidFill>
              </a:rPr>
              <a:pPr/>
              <a:t>1/4/2022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92310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606BA-8166-1045-A6C6-1E3E9C8B0A0A}" type="datetime1">
              <a:rPr lang="en-US" smtClean="0">
                <a:solidFill>
                  <a:prstClr val="black">
                    <a:tint val="75000"/>
                  </a:prstClr>
                </a:solidFill>
              </a:rPr>
              <a:pPr/>
              <a:t>1/4/2022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742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BAD2D-5387-CD48-B37E-649B2D93405F}" type="datetime1">
              <a:rPr lang="en-US" smtClean="0">
                <a:solidFill>
                  <a:prstClr val="black">
                    <a:tint val="75000"/>
                  </a:prstClr>
                </a:solidFill>
              </a:rPr>
              <a:pPr/>
              <a:t>1/4/2022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1859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89CEF-F4E5-C74D-9EAC-B09FEC12E0D4}" type="datetime1">
              <a:rPr lang="en-US" smtClean="0">
                <a:solidFill>
                  <a:prstClr val="black">
                    <a:tint val="75000"/>
                  </a:prstClr>
                </a:solidFill>
              </a:rPr>
              <a:pPr/>
              <a:t>1/4/2022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67845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754BAF-AF2E-8D45-ABBC-65D76A3DA607}" type="datetime1">
              <a:rPr lang="en-US" smtClean="0">
                <a:solidFill>
                  <a:prstClr val="black">
                    <a:tint val="75000"/>
                  </a:prstClr>
                </a:solidFill>
              </a:rPr>
              <a:pPr/>
              <a:t>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47477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73132A-2418-DC4D-9E2B-3B8C462C4388}" type="datetime1">
              <a:rPr lang="en-US" smtClean="0">
                <a:solidFill>
                  <a:prstClr val="black">
                    <a:tint val="75000"/>
                  </a:prstClr>
                </a:solidFill>
              </a:rPr>
              <a:pPr/>
              <a:t>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42670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F3E4F7-EC54-884E-B269-6CFF112D5BB7}" type="datetime1">
              <a:rPr lang="en-US" smtClean="0">
                <a:solidFill>
                  <a:prstClr val="black">
                    <a:tint val="75000"/>
                  </a:prstClr>
                </a:solidFill>
              </a:rPr>
              <a:pPr/>
              <a:t>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297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203FF-06CB-3F41-B352-CC59EC002124}" type="datetime1">
              <a:rPr lang="en-US" smtClean="0">
                <a:solidFill>
                  <a:prstClr val="black">
                    <a:tint val="75000"/>
                  </a:prstClr>
                </a:solidFill>
              </a:rPr>
              <a:pPr/>
              <a:t>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010400" y="6492881"/>
            <a:ext cx="2133600"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21518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p:nvPr userDrawn="1"/>
        </p:nvSpPr>
        <p:spPr>
          <a:xfrm>
            <a:off x="1600200" y="5943600"/>
            <a:ext cx="7162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userDrawn="1"/>
        </p:nvSpPr>
        <p:spPr>
          <a:xfrm>
            <a:off x="8763000" y="6019800"/>
            <a:ext cx="381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51097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34648-75C3-8546-A361-B39CF5DCCEBF}" type="datetime1">
              <a:rPr lang="en-US" smtClean="0">
                <a:solidFill>
                  <a:prstClr val="black">
                    <a:tint val="75000"/>
                  </a:prstClr>
                </a:solidFill>
              </a:rPr>
              <a:pPr/>
              <a:t>1/4/2022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69977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AB9304-796E-C148-8BCA-8FD0DF7F3645}" type="datetime1">
              <a:rPr lang="en-US" smtClean="0">
                <a:solidFill>
                  <a:prstClr val="black">
                    <a:tint val="75000"/>
                  </a:prstClr>
                </a:solidFill>
              </a:rPr>
              <a:pPr/>
              <a:t>1/4/2022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05815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ABE519-C31B-4E4E-B7DC-968049A31AC8}" type="datetime1">
              <a:rPr lang="en-US" smtClean="0">
                <a:solidFill>
                  <a:prstClr val="black">
                    <a:tint val="75000"/>
                  </a:prstClr>
                </a:solidFill>
              </a:rPr>
              <a:pPr/>
              <a:t>1/4/2022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484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606BA-8166-1045-A6C6-1E3E9C8B0A0A}" type="datetime1">
              <a:rPr lang="en-US" smtClean="0">
                <a:solidFill>
                  <a:prstClr val="black">
                    <a:tint val="75000"/>
                  </a:prstClr>
                </a:solidFill>
              </a:rPr>
              <a:pPr/>
              <a:t>1/4/2022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98090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BAD2D-5387-CD48-B37E-649B2D93405F}" type="datetime1">
              <a:rPr lang="en-US" smtClean="0">
                <a:solidFill>
                  <a:prstClr val="black">
                    <a:tint val="75000"/>
                  </a:prstClr>
                </a:solidFill>
              </a:rPr>
              <a:pPr/>
              <a:t>1/4/2022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64668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89CEF-F4E5-C74D-9EAC-B09FEC12E0D4}" type="datetime1">
              <a:rPr lang="en-US" smtClean="0">
                <a:solidFill>
                  <a:prstClr val="black">
                    <a:tint val="75000"/>
                  </a:prstClr>
                </a:solidFill>
              </a:rPr>
              <a:pPr/>
              <a:t>1/4/2022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88382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754BAF-AF2E-8D45-ABBC-65D76A3DA607}" type="datetime1">
              <a:rPr lang="en-US" smtClean="0">
                <a:solidFill>
                  <a:prstClr val="black">
                    <a:tint val="75000"/>
                  </a:prstClr>
                </a:solidFill>
              </a:rPr>
              <a:pPr/>
              <a:t>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06199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73132A-2418-DC4D-9E2B-3B8C462C4388}" type="datetime1">
              <a:rPr lang="en-US" smtClean="0">
                <a:solidFill>
                  <a:prstClr val="black">
                    <a:tint val="75000"/>
                  </a:prstClr>
                </a:solidFill>
              </a:rPr>
              <a:pPr/>
              <a:t>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89836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F3E4F7-EC54-884E-B269-6CFF112D5BB7}" type="datetime1">
              <a:rPr lang="en-US" smtClean="0">
                <a:solidFill>
                  <a:prstClr val="black">
                    <a:tint val="75000"/>
                  </a:prstClr>
                </a:solidFill>
              </a:rPr>
              <a:pPr/>
              <a:t>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59342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203FF-06CB-3F41-B352-CC59EC002124}" type="datetime1">
              <a:rPr lang="en-US" smtClean="0">
                <a:solidFill>
                  <a:prstClr val="black">
                    <a:tint val="75000"/>
                  </a:prstClr>
                </a:solidFill>
              </a:rPr>
              <a:pPr/>
              <a:t>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010400" y="6492881"/>
            <a:ext cx="2133600"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51259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p:nvPr userDrawn="1"/>
        </p:nvSpPr>
        <p:spPr>
          <a:xfrm>
            <a:off x="1600200" y="5943600"/>
            <a:ext cx="7162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userDrawn="1"/>
        </p:nvSpPr>
        <p:spPr>
          <a:xfrm>
            <a:off x="8763000" y="6019800"/>
            <a:ext cx="381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947406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34648-75C3-8546-A361-B39CF5DCCEBF}" type="datetime1">
              <a:rPr lang="en-US" smtClean="0">
                <a:solidFill>
                  <a:prstClr val="black">
                    <a:tint val="75000"/>
                  </a:prstClr>
                </a:solidFill>
              </a:rPr>
              <a:pPr/>
              <a:t>1/4/2022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77402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AB9304-796E-C148-8BCA-8FD0DF7F3645}" type="datetime1">
              <a:rPr lang="en-US" smtClean="0">
                <a:solidFill>
                  <a:prstClr val="black">
                    <a:tint val="75000"/>
                  </a:prstClr>
                </a:solidFill>
              </a:rPr>
              <a:pPr/>
              <a:t>1/4/2022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363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ABE519-C31B-4E4E-B7DC-968049A31AC8}" type="datetime1">
              <a:rPr lang="en-US" smtClean="0">
                <a:solidFill>
                  <a:prstClr val="black">
                    <a:tint val="75000"/>
                  </a:prstClr>
                </a:solidFill>
              </a:rPr>
              <a:pPr/>
              <a:t>1/4/2022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426347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606BA-8166-1045-A6C6-1E3E9C8B0A0A}" type="datetime1">
              <a:rPr lang="en-US" smtClean="0">
                <a:solidFill>
                  <a:prstClr val="black">
                    <a:tint val="75000"/>
                  </a:prstClr>
                </a:solidFill>
              </a:rPr>
              <a:pPr/>
              <a:t>1/4/2022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95632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BAD2D-5387-CD48-B37E-649B2D93405F}" type="datetime1">
              <a:rPr lang="en-US" smtClean="0">
                <a:solidFill>
                  <a:prstClr val="black">
                    <a:tint val="75000"/>
                  </a:prstClr>
                </a:solidFill>
              </a:rPr>
              <a:pPr/>
              <a:t>1/4/2022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34411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89CEF-F4E5-C74D-9EAC-B09FEC12E0D4}" type="datetime1">
              <a:rPr lang="en-US" smtClean="0">
                <a:solidFill>
                  <a:prstClr val="black">
                    <a:tint val="75000"/>
                  </a:prstClr>
                </a:solidFill>
              </a:rPr>
              <a:pPr/>
              <a:t>1/4/2022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17460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754BAF-AF2E-8D45-ABBC-65D76A3DA607}" type="datetime1">
              <a:rPr lang="en-US" smtClean="0">
                <a:solidFill>
                  <a:prstClr val="black">
                    <a:tint val="75000"/>
                  </a:prstClr>
                </a:solidFill>
              </a:rPr>
              <a:pPr/>
              <a:t>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78219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73132A-2418-DC4D-9E2B-3B8C462C4388}" type="datetime1">
              <a:rPr lang="en-US" smtClean="0">
                <a:solidFill>
                  <a:prstClr val="black">
                    <a:tint val="75000"/>
                  </a:prstClr>
                </a:solidFill>
              </a:rPr>
              <a:pPr/>
              <a:t>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62223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BU Full Page Photo">
    <p:spTree>
      <p:nvGrpSpPr>
        <p:cNvPr id="1" name=""/>
        <p:cNvGrpSpPr/>
        <p:nvPr/>
      </p:nvGrpSpPr>
      <p:grpSpPr>
        <a:xfrm>
          <a:off x="0" y="0"/>
          <a:ext cx="0" cy="0"/>
          <a:chOff x="0" y="0"/>
          <a:chExt cx="0" cy="0"/>
        </a:xfrm>
      </p:grpSpPr>
      <p:cxnSp>
        <p:nvCxnSpPr>
          <p:cNvPr id="7" name="Straight Connector 6"/>
          <p:cNvCxnSpPr/>
          <p:nvPr userDrawn="1"/>
        </p:nvCxnSpPr>
        <p:spPr>
          <a:xfrm>
            <a:off x="0" y="1082675"/>
            <a:ext cx="9144000" cy="1588"/>
          </a:xfrm>
          <a:prstGeom prst="line">
            <a:avLst/>
          </a:prstGeom>
          <a:ln w="12700">
            <a:solidFill>
              <a:srgbClr val="B60225"/>
            </a:solidFill>
          </a:ln>
          <a:effectLst/>
        </p:spPr>
        <p:style>
          <a:lnRef idx="2">
            <a:schemeClr val="accent1"/>
          </a:lnRef>
          <a:fillRef idx="0">
            <a:schemeClr val="accent1"/>
          </a:fillRef>
          <a:effectRef idx="1">
            <a:schemeClr val="accent1"/>
          </a:effectRef>
          <a:fontRef idx="minor">
            <a:schemeClr val="tx1"/>
          </a:fontRef>
        </p:style>
      </p:cxnSp>
      <p:sp>
        <p:nvSpPr>
          <p:cNvPr id="6" name="Text Placeholder 12"/>
          <p:cNvSpPr>
            <a:spLocks noGrp="1"/>
          </p:cNvSpPr>
          <p:nvPr>
            <p:ph type="body" sz="quarter" idx="14"/>
          </p:nvPr>
        </p:nvSpPr>
        <p:spPr>
          <a:xfrm>
            <a:off x="0" y="6288062"/>
            <a:ext cx="9144000" cy="467416"/>
          </a:xfrm>
          <a:prstGeom prst="rect">
            <a:avLst/>
          </a:prstGeom>
        </p:spPr>
        <p:txBody>
          <a:bodyPr anchor="ctr"/>
          <a:lstStyle>
            <a:lvl1pPr algn="ctr">
              <a:buFontTx/>
              <a:buNone/>
              <a:defRPr sz="2000" baseline="0">
                <a:solidFill>
                  <a:srgbClr val="FFFFFF"/>
                </a:solidFill>
                <a:latin typeface="Helvetica"/>
                <a:cs typeface="Helvetica"/>
              </a:defRPr>
            </a:lvl1pPr>
          </a:lstStyle>
          <a:p>
            <a:pPr lvl="0"/>
            <a:r>
              <a:rPr lang="en-US" dirty="0"/>
              <a:t>Click to edit Master text styles</a:t>
            </a:r>
          </a:p>
        </p:txBody>
      </p:sp>
      <p:sp>
        <p:nvSpPr>
          <p:cNvPr id="9" name="Picture Placeholder 2"/>
          <p:cNvSpPr>
            <a:spLocks noGrp="1"/>
          </p:cNvSpPr>
          <p:nvPr>
            <p:ph type="pic" idx="1"/>
          </p:nvPr>
        </p:nvSpPr>
        <p:spPr>
          <a:xfrm>
            <a:off x="0" y="1091259"/>
            <a:ext cx="9144000" cy="5205623"/>
          </a:xfrm>
          <a:solidFill>
            <a:schemeClr val="bg1">
              <a:lumMod val="85000"/>
            </a:schemeClr>
          </a:solidFill>
        </p:spPr>
        <p:txBody>
          <a:bodyPr rtlCol="0">
            <a:normAutofit/>
          </a:bodyPr>
          <a:lstStyle>
            <a:lvl1pPr marL="0" indent="0">
              <a:buNone/>
              <a:defRPr sz="32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Tree>
    <p:extLst>
      <p:ext uri="{BB962C8B-B14F-4D97-AF65-F5344CB8AC3E}">
        <p14:creationId xmlns:p14="http://schemas.microsoft.com/office/powerpoint/2010/main" val="10894767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BU Title Slide">
    <p:spTree>
      <p:nvGrpSpPr>
        <p:cNvPr id="1" name=""/>
        <p:cNvGrpSpPr/>
        <p:nvPr/>
      </p:nvGrpSpPr>
      <p:grpSpPr>
        <a:xfrm>
          <a:off x="0" y="0"/>
          <a:ext cx="0" cy="0"/>
          <a:chOff x="0" y="0"/>
          <a:chExt cx="0" cy="0"/>
        </a:xfrm>
      </p:grpSpPr>
      <p:sp>
        <p:nvSpPr>
          <p:cNvPr id="7" name="Text Placeholder 12"/>
          <p:cNvSpPr>
            <a:spLocks noGrp="1"/>
          </p:cNvSpPr>
          <p:nvPr>
            <p:ph type="body" sz="quarter" idx="14"/>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dirty="0"/>
              <a:t>Click to edit Master text styles</a:t>
            </a:r>
          </a:p>
        </p:txBody>
      </p:sp>
      <p:sp>
        <p:nvSpPr>
          <p:cNvPr id="6" name="Text Placeholder 7"/>
          <p:cNvSpPr>
            <a:spLocks noGrp="1"/>
          </p:cNvSpPr>
          <p:nvPr>
            <p:ph type="body" sz="quarter" idx="15"/>
          </p:nvPr>
        </p:nvSpPr>
        <p:spPr>
          <a:xfrm>
            <a:off x="457200" y="1066800"/>
            <a:ext cx="8229600" cy="5211917"/>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038975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BU Left Bulleted Text">
    <p:spTree>
      <p:nvGrpSpPr>
        <p:cNvPr id="1" name=""/>
        <p:cNvGrpSpPr/>
        <p:nvPr/>
      </p:nvGrpSpPr>
      <p:grpSpPr>
        <a:xfrm>
          <a:off x="0" y="0"/>
          <a:ext cx="0" cy="0"/>
          <a:chOff x="0" y="0"/>
          <a:chExt cx="0" cy="0"/>
        </a:xfrm>
      </p:grpSpPr>
      <p:sp>
        <p:nvSpPr>
          <p:cNvPr id="5" name="Text Placeholder 12"/>
          <p:cNvSpPr>
            <a:spLocks noGrp="1"/>
          </p:cNvSpPr>
          <p:nvPr>
            <p:ph type="body" sz="quarter" idx="14"/>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dirty="0"/>
              <a:t>Click to edit Master text styles</a:t>
            </a:r>
          </a:p>
        </p:txBody>
      </p:sp>
      <p:sp>
        <p:nvSpPr>
          <p:cNvPr id="8" name="Text Placeholder 7"/>
          <p:cNvSpPr>
            <a:spLocks noGrp="1"/>
          </p:cNvSpPr>
          <p:nvPr>
            <p:ph type="body" sz="quarter" idx="15"/>
          </p:nvPr>
        </p:nvSpPr>
        <p:spPr>
          <a:xfrm>
            <a:off x="457200" y="1367657"/>
            <a:ext cx="8229600" cy="4804543"/>
          </a:xfrm>
        </p:spPr>
        <p:txBody>
          <a:bodyPr tIns="0" rIns="0" bIns="0"/>
          <a:lstStyle>
            <a:lvl1pPr>
              <a:buFontTx/>
              <a:buNone/>
              <a:defRPr>
                <a:solidFill>
                  <a:srgbClr val="B60225"/>
                </a:solidFill>
              </a:defRPr>
            </a:lvl1pPr>
            <a:lvl2pPr marL="228600" indent="-228600">
              <a:buClr>
                <a:srgbClr val="C03137"/>
              </a:buClr>
              <a:buFont typeface="Arial"/>
              <a:buChar char="•"/>
              <a:defRPr sz="2400"/>
            </a:lvl2pPr>
            <a:lvl3pPr marL="458788" indent="-230188">
              <a:defRPr/>
            </a:lvl3pPr>
            <a:lvl4pPr marL="458788" indent="-230188">
              <a:defRPr/>
            </a:lvl4pPr>
            <a:lvl5pPr marL="458788" indent="-23018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25399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BU Bulleted Text 3 Photo">
    <p:spTree>
      <p:nvGrpSpPr>
        <p:cNvPr id="1" name=""/>
        <p:cNvGrpSpPr/>
        <p:nvPr/>
      </p:nvGrpSpPr>
      <p:grpSpPr>
        <a:xfrm>
          <a:off x="0" y="0"/>
          <a:ext cx="0" cy="0"/>
          <a:chOff x="0" y="0"/>
          <a:chExt cx="0" cy="0"/>
        </a:xfrm>
      </p:grpSpPr>
      <p:sp>
        <p:nvSpPr>
          <p:cNvPr id="4" name="Content Placeholder 2"/>
          <p:cNvSpPr>
            <a:spLocks noGrp="1"/>
          </p:cNvSpPr>
          <p:nvPr>
            <p:ph idx="12"/>
          </p:nvPr>
        </p:nvSpPr>
        <p:spPr>
          <a:xfrm>
            <a:off x="457199" y="1384047"/>
            <a:ext cx="5275716" cy="4788153"/>
          </a:xfrm>
        </p:spPr>
        <p:txBody>
          <a:bodyPr tIns="0"/>
          <a:lstStyle>
            <a:lvl1pPr marL="0" indent="0">
              <a:buNone/>
              <a:defRPr sz="2600">
                <a:solidFill>
                  <a:srgbClr val="B60225"/>
                </a:solidFill>
              </a:defRPr>
            </a:lvl1pPr>
            <a:lvl2pPr marL="228600" indent="-228600" algn="l">
              <a:buClr>
                <a:srgbClr val="B60225"/>
              </a:buClr>
              <a:buFont typeface="Arial"/>
              <a:buChar char="•"/>
              <a:defRPr sz="2200"/>
            </a:lvl2pPr>
          </a:lstStyle>
          <a:p>
            <a:pPr lvl="0"/>
            <a:r>
              <a:rPr lang="en-US" dirty="0"/>
              <a:t>Click to edit Master text styles</a:t>
            </a:r>
          </a:p>
          <a:p>
            <a:pPr lvl="1"/>
            <a:r>
              <a:rPr lang="en-US" dirty="0"/>
              <a:t>Second level</a:t>
            </a:r>
          </a:p>
        </p:txBody>
      </p:sp>
      <p:sp>
        <p:nvSpPr>
          <p:cNvPr id="8" name="Text Placeholder 12"/>
          <p:cNvSpPr>
            <a:spLocks noGrp="1"/>
          </p:cNvSpPr>
          <p:nvPr>
            <p:ph type="body" sz="quarter" idx="15"/>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a:t>Click to edit Master text styles</a:t>
            </a:r>
          </a:p>
        </p:txBody>
      </p:sp>
      <p:sp>
        <p:nvSpPr>
          <p:cNvPr id="11" name="Picture Placeholder 2"/>
          <p:cNvSpPr>
            <a:spLocks noGrp="1"/>
          </p:cNvSpPr>
          <p:nvPr>
            <p:ph type="pic" idx="17"/>
          </p:nvPr>
        </p:nvSpPr>
        <p:spPr>
          <a:xfrm>
            <a:off x="6087218" y="1094980"/>
            <a:ext cx="3056782" cy="1661390"/>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5" name="Picture Placeholder 2"/>
          <p:cNvSpPr>
            <a:spLocks noGrp="1"/>
          </p:cNvSpPr>
          <p:nvPr>
            <p:ph type="pic" idx="21"/>
          </p:nvPr>
        </p:nvSpPr>
        <p:spPr>
          <a:xfrm>
            <a:off x="6087218" y="4619039"/>
            <a:ext cx="3056782" cy="1655702"/>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6" name="Picture Placeholder 2"/>
          <p:cNvSpPr>
            <a:spLocks noGrp="1"/>
          </p:cNvSpPr>
          <p:nvPr>
            <p:ph type="pic" idx="22"/>
          </p:nvPr>
        </p:nvSpPr>
        <p:spPr>
          <a:xfrm>
            <a:off x="6087218" y="2850446"/>
            <a:ext cx="3056782" cy="1655702"/>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Tree>
    <p:extLst>
      <p:ext uri="{BB962C8B-B14F-4D97-AF65-F5344CB8AC3E}">
        <p14:creationId xmlns:p14="http://schemas.microsoft.com/office/powerpoint/2010/main" val="385563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BU Bulleted Text 1 Phot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036146" y="1094981"/>
            <a:ext cx="4107853" cy="5173084"/>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8" name="Text Placeholder 12"/>
          <p:cNvSpPr>
            <a:spLocks noGrp="1"/>
          </p:cNvSpPr>
          <p:nvPr>
            <p:ph type="body" sz="quarter" idx="15"/>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a:t>Click to edit Master text styles</a:t>
            </a:r>
          </a:p>
        </p:txBody>
      </p:sp>
      <p:sp>
        <p:nvSpPr>
          <p:cNvPr id="10" name="Content Placeholder 2"/>
          <p:cNvSpPr>
            <a:spLocks noGrp="1"/>
          </p:cNvSpPr>
          <p:nvPr>
            <p:ph idx="12"/>
          </p:nvPr>
        </p:nvSpPr>
        <p:spPr>
          <a:xfrm>
            <a:off x="457199" y="1392239"/>
            <a:ext cx="4229101" cy="4805361"/>
          </a:xfrm>
        </p:spPr>
        <p:txBody>
          <a:bodyPr tIns="0"/>
          <a:lstStyle>
            <a:lvl1pPr marL="0" indent="0">
              <a:buNone/>
              <a:defRPr sz="2600">
                <a:solidFill>
                  <a:srgbClr val="B60225"/>
                </a:solidFill>
              </a:defRPr>
            </a:lvl1pPr>
            <a:lvl2pPr marL="228600" indent="-228600" algn="l">
              <a:buClr>
                <a:srgbClr val="B60225"/>
              </a:buClr>
              <a:buFont typeface="Arial"/>
              <a:buChar char="•"/>
              <a:defRPr sz="22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3763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hyperlink" Target="http://cci.emory.edu/cms" TargetMode="Externa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hyperlink" Target="http://cci.emory.edu/cms" TargetMode="Externa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4.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image" Target="../media/image4.png"/><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image" Target="../media/image4.png"/><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slideLayout" Target="../slideLayouts/slideLayout68.xml"/><Relationship Id="rId7" Type="http://schemas.openxmlformats.org/officeDocument/2006/relationships/image" Target="../media/image1.jpeg"/><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theme" Target="../theme/theme7.xml"/><Relationship Id="rId5" Type="http://schemas.openxmlformats.org/officeDocument/2006/relationships/slideLayout" Target="../slideLayouts/slideLayout70.xml"/><Relationship Id="rId4" Type="http://schemas.openxmlformats.org/officeDocument/2006/relationships/slideLayout" Target="../slideLayouts/slideLayout69.xml"/><Relationship Id="rId9" Type="http://schemas.openxmlformats.org/officeDocument/2006/relationships/image" Target="../media/image7.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217404" y="152400"/>
            <a:ext cx="8763000" cy="779462"/>
          </a:xfrm>
          <a:prstGeom prst="rect">
            <a:avLst/>
          </a:prstGeom>
          <a:noFill/>
          <a:ln w="9525">
            <a:noFill/>
            <a:miter lim="800000"/>
            <a:headEnd/>
            <a:tailEnd/>
          </a:ln>
        </p:spPr>
        <p:txBody>
          <a:bodyPr vert="horz" wrap="square" lIns="0" tIns="0" rIns="91440" bIns="45720" numCol="1" anchor="ctr" anchorCtr="0" compatLnSpc="1">
            <a:prstTxWarp prst="textNoShape">
              <a:avLst/>
            </a:prstTxWarp>
          </a:bodyPr>
          <a:lstStyle/>
          <a:p>
            <a:pPr lvl="0"/>
            <a:r>
              <a:rPr lang="de-DE" dirty="0"/>
              <a:t>Click to add title</a:t>
            </a:r>
          </a:p>
        </p:txBody>
      </p:sp>
      <p:sp>
        <p:nvSpPr>
          <p:cNvPr id="1028" name="Rectangle 4"/>
          <p:cNvSpPr>
            <a:spLocks noGrp="1" noChangeArrowheads="1"/>
          </p:cNvSpPr>
          <p:nvPr>
            <p:ph type="body" idx="1"/>
          </p:nvPr>
        </p:nvSpPr>
        <p:spPr bwMode="auto">
          <a:xfrm>
            <a:off x="217405" y="946942"/>
            <a:ext cx="8763000" cy="5342511"/>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de-DE" dirty="0"/>
              <a:t>Klicken Sie, um die Formate des Vorlagentextes zu bearbeiten</a:t>
            </a:r>
          </a:p>
          <a:p>
            <a:pPr lvl="1"/>
            <a:r>
              <a:rPr lang="de-DE" dirty="0"/>
              <a:t>Level 2</a:t>
            </a:r>
          </a:p>
          <a:p>
            <a:pPr lvl="2"/>
            <a:r>
              <a:rPr lang="de-DE" dirty="0"/>
              <a:t>Level 3</a:t>
            </a:r>
          </a:p>
          <a:p>
            <a:pPr lvl="3"/>
            <a:r>
              <a:rPr lang="de-DE" dirty="0"/>
              <a:t>Level 4</a:t>
            </a:r>
          </a:p>
        </p:txBody>
      </p:sp>
      <p:pic>
        <p:nvPicPr>
          <p:cNvPr id="9" name="Picture 7" descr="PPTbackground_Red.jpg"/>
          <p:cNvPicPr>
            <a:picLocks noChangeAspect="1"/>
          </p:cNvPicPr>
          <p:nvPr userDrawn="1"/>
        </p:nvPicPr>
        <p:blipFill>
          <a:blip r:embed="rId12"/>
          <a:srcRect b="97814"/>
          <a:stretch>
            <a:fillRect/>
          </a:stretch>
        </p:blipFill>
        <p:spPr bwMode="auto">
          <a:xfrm flipH="1">
            <a:off x="0" y="-11905"/>
            <a:ext cx="9144000" cy="149225"/>
          </a:xfrm>
          <a:prstGeom prst="rect">
            <a:avLst/>
          </a:prstGeom>
          <a:noFill/>
          <a:ln w="9525">
            <a:noFill/>
            <a:miter lim="800000"/>
            <a:headEnd/>
            <a:tailEnd/>
          </a:ln>
          <a:effectLst>
            <a:outerShdw blurRad="136525" dist="38100" dir="2700000" algn="tl" rotWithShape="0">
              <a:srgbClr val="000000">
                <a:alpha val="43000"/>
              </a:srgbClr>
            </a:outerShdw>
          </a:effectLst>
        </p:spPr>
      </p:pic>
      <p:sp>
        <p:nvSpPr>
          <p:cNvPr id="11" name="Rectangle 10"/>
          <p:cNvSpPr/>
          <p:nvPr userDrawn="1"/>
        </p:nvSpPr>
        <p:spPr>
          <a:xfrm>
            <a:off x="0" y="6289452"/>
            <a:ext cx="9144000" cy="579437"/>
          </a:xfrm>
          <a:prstGeom prst="rect">
            <a:avLst/>
          </a:prstGeom>
          <a:solidFill>
            <a:srgbClr val="B6022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3" name="Picture 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153400" y="322334"/>
            <a:ext cx="941771" cy="331628"/>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ransition/>
  <p:txStyles>
    <p:titleStyle>
      <a:lvl1pPr algn="l" rtl="0" eaLnBrk="1" fontAlgn="base" hangingPunct="1">
        <a:lnSpc>
          <a:spcPct val="95000"/>
        </a:lnSpc>
        <a:spcBef>
          <a:spcPct val="0"/>
        </a:spcBef>
        <a:spcAft>
          <a:spcPct val="0"/>
        </a:spcAft>
        <a:defRPr sz="2600" b="1">
          <a:solidFill>
            <a:srgbClr val="003399"/>
          </a:solidFill>
          <a:latin typeface="Verdana" pitchFamily="34" charset="0"/>
          <a:ea typeface="+mj-ea"/>
          <a:cs typeface="+mj-cs"/>
        </a:defRPr>
      </a:lvl1pPr>
      <a:lvl2pPr algn="l" rtl="0" eaLnBrk="1" fontAlgn="base" hangingPunct="1">
        <a:lnSpc>
          <a:spcPct val="95000"/>
        </a:lnSpc>
        <a:spcBef>
          <a:spcPct val="0"/>
        </a:spcBef>
        <a:spcAft>
          <a:spcPct val="0"/>
        </a:spcAft>
        <a:defRPr sz="2600">
          <a:solidFill>
            <a:srgbClr val="003399"/>
          </a:solidFill>
          <a:latin typeface="Verdana" pitchFamily="34" charset="0"/>
        </a:defRPr>
      </a:lvl2pPr>
      <a:lvl3pPr algn="l" rtl="0" eaLnBrk="1" fontAlgn="base" hangingPunct="1">
        <a:lnSpc>
          <a:spcPct val="95000"/>
        </a:lnSpc>
        <a:spcBef>
          <a:spcPct val="0"/>
        </a:spcBef>
        <a:spcAft>
          <a:spcPct val="0"/>
        </a:spcAft>
        <a:defRPr sz="2600">
          <a:solidFill>
            <a:srgbClr val="003399"/>
          </a:solidFill>
          <a:latin typeface="Verdana" pitchFamily="34" charset="0"/>
        </a:defRPr>
      </a:lvl3pPr>
      <a:lvl4pPr algn="l" rtl="0" eaLnBrk="1" fontAlgn="base" hangingPunct="1">
        <a:lnSpc>
          <a:spcPct val="95000"/>
        </a:lnSpc>
        <a:spcBef>
          <a:spcPct val="0"/>
        </a:spcBef>
        <a:spcAft>
          <a:spcPct val="0"/>
        </a:spcAft>
        <a:defRPr sz="2600">
          <a:solidFill>
            <a:srgbClr val="003399"/>
          </a:solidFill>
          <a:latin typeface="Verdana" pitchFamily="34" charset="0"/>
        </a:defRPr>
      </a:lvl4pPr>
      <a:lvl5pPr algn="l" rtl="0" eaLnBrk="1" fontAlgn="base" hangingPunct="1">
        <a:lnSpc>
          <a:spcPct val="95000"/>
        </a:lnSpc>
        <a:spcBef>
          <a:spcPct val="0"/>
        </a:spcBef>
        <a:spcAft>
          <a:spcPct val="0"/>
        </a:spcAft>
        <a:defRPr sz="2600">
          <a:solidFill>
            <a:srgbClr val="003399"/>
          </a:solidFill>
          <a:latin typeface="Verdana" pitchFamily="34" charset="0"/>
        </a:defRPr>
      </a:lvl5pPr>
      <a:lvl6pPr marL="457200" algn="l" rtl="0" eaLnBrk="1" fontAlgn="base" hangingPunct="1">
        <a:lnSpc>
          <a:spcPct val="95000"/>
        </a:lnSpc>
        <a:spcBef>
          <a:spcPct val="0"/>
        </a:spcBef>
        <a:spcAft>
          <a:spcPct val="0"/>
        </a:spcAft>
        <a:defRPr sz="2600">
          <a:solidFill>
            <a:srgbClr val="003399"/>
          </a:solidFill>
          <a:latin typeface="Arial" charset="0"/>
        </a:defRPr>
      </a:lvl6pPr>
      <a:lvl7pPr marL="914400" algn="l" rtl="0" eaLnBrk="1" fontAlgn="base" hangingPunct="1">
        <a:lnSpc>
          <a:spcPct val="95000"/>
        </a:lnSpc>
        <a:spcBef>
          <a:spcPct val="0"/>
        </a:spcBef>
        <a:spcAft>
          <a:spcPct val="0"/>
        </a:spcAft>
        <a:defRPr sz="2600">
          <a:solidFill>
            <a:srgbClr val="003399"/>
          </a:solidFill>
          <a:latin typeface="Arial" charset="0"/>
        </a:defRPr>
      </a:lvl7pPr>
      <a:lvl8pPr marL="1371600" algn="l" rtl="0" eaLnBrk="1" fontAlgn="base" hangingPunct="1">
        <a:lnSpc>
          <a:spcPct val="95000"/>
        </a:lnSpc>
        <a:spcBef>
          <a:spcPct val="0"/>
        </a:spcBef>
        <a:spcAft>
          <a:spcPct val="0"/>
        </a:spcAft>
        <a:defRPr sz="2600">
          <a:solidFill>
            <a:srgbClr val="003399"/>
          </a:solidFill>
          <a:latin typeface="Arial" charset="0"/>
        </a:defRPr>
      </a:lvl8pPr>
      <a:lvl9pPr marL="1828800" algn="l" rtl="0" eaLnBrk="1" fontAlgn="base" hangingPunct="1">
        <a:lnSpc>
          <a:spcPct val="95000"/>
        </a:lnSpc>
        <a:spcBef>
          <a:spcPct val="0"/>
        </a:spcBef>
        <a:spcAft>
          <a:spcPct val="0"/>
        </a:spcAft>
        <a:defRPr sz="2600">
          <a:solidFill>
            <a:srgbClr val="003399"/>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Verdana"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Verdana" pitchFamily="34" charset="0"/>
        </a:defRPr>
      </a:lvl2pPr>
      <a:lvl3pPr marL="1143000" indent="-228600" algn="l" rtl="0" eaLnBrk="1" fontAlgn="base" hangingPunct="1">
        <a:spcBef>
          <a:spcPct val="20000"/>
        </a:spcBef>
        <a:spcAft>
          <a:spcPct val="0"/>
        </a:spcAft>
        <a:buChar char="•"/>
        <a:defRPr>
          <a:solidFill>
            <a:schemeClr val="tx1"/>
          </a:solidFill>
          <a:latin typeface="Verdana" pitchFamily="34" charset="0"/>
        </a:defRPr>
      </a:lvl3pPr>
      <a:lvl4pPr marL="1600200" indent="-228600" algn="l" rtl="0" eaLnBrk="1" fontAlgn="base" hangingPunct="1">
        <a:spcBef>
          <a:spcPct val="20000"/>
        </a:spcBef>
        <a:spcAft>
          <a:spcPct val="0"/>
        </a:spcAft>
        <a:buChar char="–"/>
        <a:defRPr sz="1600">
          <a:solidFill>
            <a:schemeClr val="tx1"/>
          </a:solidFill>
          <a:latin typeface="Verdana" pitchFamily="34" charset="0"/>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bwMode="auto">
          <a:xfrm>
            <a:off x="439738" y="0"/>
            <a:ext cx="8704262" cy="479425"/>
          </a:xfrm>
          <a:prstGeom prst="rect">
            <a:avLst/>
          </a:prstGeom>
          <a:solidFill>
            <a:srgbClr val="002878"/>
          </a:solidFill>
          <a:ln w="12700" cap="flat" cmpd="sng" algn="ctr">
            <a:noFill/>
            <a:prstDash val="solid"/>
            <a:round/>
            <a:headEnd type="none" w="med" len="med"/>
            <a:tailEnd type="none" w="med" len="med"/>
          </a:ln>
          <a:effectLst/>
        </p:spPr>
        <p:txBody>
          <a:bodyPr/>
          <a:lstStyle/>
          <a:p>
            <a:pPr algn="ctr" defTabSz="457200"/>
            <a:endParaRPr lang="en-US" sz="1800" b="0">
              <a:solidFill>
                <a:srgbClr val="000000"/>
              </a:solidFill>
              <a:latin typeface="Arial" charset="0"/>
              <a:ea typeface="ＭＳ Ｐゴシック" pitchFamily="34" charset="-128"/>
              <a:cs typeface="+mn-cs"/>
            </a:endParaRPr>
          </a:p>
        </p:txBody>
      </p:sp>
      <p:sp>
        <p:nvSpPr>
          <p:cNvPr id="1027" name="Rectangle 3"/>
          <p:cNvSpPr>
            <a:spLocks noGrp="1" noChangeArrowheads="1"/>
          </p:cNvSpPr>
          <p:nvPr>
            <p:ph type="title"/>
          </p:nvPr>
        </p:nvSpPr>
        <p:spPr bwMode="auto">
          <a:xfrm>
            <a:off x="542925" y="515938"/>
            <a:ext cx="8553450" cy="779462"/>
          </a:xfrm>
          <a:prstGeom prst="rect">
            <a:avLst/>
          </a:prstGeom>
          <a:noFill/>
          <a:ln w="9525">
            <a:noFill/>
            <a:miter lim="800000"/>
            <a:headEnd/>
            <a:tailEnd/>
          </a:ln>
        </p:spPr>
        <p:txBody>
          <a:bodyPr vert="horz" wrap="square" lIns="0" tIns="0" rIns="91440" bIns="45720" numCol="1" anchor="ctr" anchorCtr="0" compatLnSpc="1">
            <a:prstTxWarp prst="textNoShape">
              <a:avLst/>
            </a:prstTxWarp>
          </a:bodyPr>
          <a:lstStyle/>
          <a:p>
            <a:pPr lvl="0"/>
            <a:r>
              <a:rPr lang="de-DE"/>
              <a:t>Click to add title</a:t>
            </a:r>
          </a:p>
        </p:txBody>
      </p:sp>
      <p:sp>
        <p:nvSpPr>
          <p:cNvPr id="1028" name="Rectangle 4"/>
          <p:cNvSpPr>
            <a:spLocks noGrp="1" noChangeArrowheads="1"/>
          </p:cNvSpPr>
          <p:nvPr>
            <p:ph type="body" idx="1"/>
          </p:nvPr>
        </p:nvSpPr>
        <p:spPr bwMode="auto">
          <a:xfrm>
            <a:off x="571500" y="1295400"/>
            <a:ext cx="8505825" cy="5408613"/>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de-DE"/>
              <a:t>Klicken Sie, um die Formate des Vorlagentextes zu bearbeiten</a:t>
            </a:r>
          </a:p>
          <a:p>
            <a:pPr lvl="1"/>
            <a:r>
              <a:rPr lang="de-DE"/>
              <a:t>Level 2</a:t>
            </a:r>
          </a:p>
          <a:p>
            <a:pPr lvl="2"/>
            <a:r>
              <a:rPr lang="de-DE"/>
              <a:t>Level 3</a:t>
            </a:r>
          </a:p>
          <a:p>
            <a:pPr lvl="3"/>
            <a:r>
              <a:rPr lang="de-DE"/>
              <a:t>Level 4</a:t>
            </a:r>
          </a:p>
        </p:txBody>
      </p:sp>
      <p:sp>
        <p:nvSpPr>
          <p:cNvPr id="343045" name="Text Box 5"/>
          <p:cNvSpPr txBox="1">
            <a:spLocks noChangeArrowheads="1"/>
          </p:cNvSpPr>
          <p:nvPr/>
        </p:nvSpPr>
        <p:spPr bwMode="gray">
          <a:xfrm rot="-5400000">
            <a:off x="-2982912" y="3435350"/>
            <a:ext cx="6405562" cy="439738"/>
          </a:xfrm>
          <a:prstGeom prst="rect">
            <a:avLst/>
          </a:prstGeom>
          <a:solidFill>
            <a:srgbClr val="D28E00"/>
          </a:solidFill>
          <a:ln w="9525">
            <a:noFill/>
            <a:miter lim="800000"/>
            <a:headEnd/>
            <a:tailEnd/>
          </a:ln>
          <a:effectLst/>
        </p:spPr>
        <p:txBody>
          <a:bodyPr wrap="none" lIns="0" tIns="0" anchor="ctr"/>
          <a:lstStyle/>
          <a:p>
            <a:pPr algn="ctr" defTabSz="457200" eaLnBrk="0" hangingPunct="0">
              <a:lnSpc>
                <a:spcPts val="2400"/>
              </a:lnSpc>
            </a:pPr>
            <a:r>
              <a:rPr lang="de-DE" sz="1600" b="0">
                <a:solidFill>
                  <a:srgbClr val="000000"/>
                </a:solidFill>
                <a:latin typeface="Verdana" pitchFamily="34" charset="0"/>
                <a:ea typeface="ＭＳ Ｐゴシック" pitchFamily="34" charset="-128"/>
                <a:cs typeface="+mn-cs"/>
              </a:rPr>
              <a:t>                    </a:t>
            </a:r>
          </a:p>
        </p:txBody>
      </p:sp>
      <p:pic>
        <p:nvPicPr>
          <p:cNvPr id="1030" name="Picture 2" descr="Emory | Center for Comprehensive Informatics">
            <a:hlinkClick r:id="rId13" tooltip="Emory | Center for Comprehensive Informatics"/>
          </p:cNvPr>
          <p:cNvPicPr>
            <a:picLocks noChangeAspect="1" noChangeArrowheads="1"/>
          </p:cNvPicPr>
          <p:nvPr/>
        </p:nvPicPr>
        <p:blipFill>
          <a:blip r:embed="rId14" cstate="print"/>
          <a:srcRect/>
          <a:stretch>
            <a:fillRect/>
          </a:stretch>
        </p:blipFill>
        <p:spPr bwMode="auto">
          <a:xfrm>
            <a:off x="5087938" y="0"/>
            <a:ext cx="4056062" cy="422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1pPr>
      <a:lvl2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2pPr>
      <a:lvl3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3pPr>
      <a:lvl4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4pPr>
      <a:lvl5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5pPr>
      <a:lvl6pPr marL="457200" algn="l" rtl="0" eaLnBrk="1" fontAlgn="base" hangingPunct="1">
        <a:lnSpc>
          <a:spcPct val="95000"/>
        </a:lnSpc>
        <a:spcBef>
          <a:spcPct val="0"/>
        </a:spcBef>
        <a:spcAft>
          <a:spcPct val="0"/>
        </a:spcAft>
        <a:defRPr sz="2600">
          <a:solidFill>
            <a:srgbClr val="003399"/>
          </a:solidFill>
          <a:latin typeface="Arial" charset="0"/>
        </a:defRPr>
      </a:lvl6pPr>
      <a:lvl7pPr marL="914400" algn="l" rtl="0" eaLnBrk="1" fontAlgn="base" hangingPunct="1">
        <a:lnSpc>
          <a:spcPct val="95000"/>
        </a:lnSpc>
        <a:spcBef>
          <a:spcPct val="0"/>
        </a:spcBef>
        <a:spcAft>
          <a:spcPct val="0"/>
        </a:spcAft>
        <a:defRPr sz="2600">
          <a:solidFill>
            <a:srgbClr val="003399"/>
          </a:solidFill>
          <a:latin typeface="Arial" charset="0"/>
        </a:defRPr>
      </a:lvl7pPr>
      <a:lvl8pPr marL="1371600" algn="l" rtl="0" eaLnBrk="1" fontAlgn="base" hangingPunct="1">
        <a:lnSpc>
          <a:spcPct val="95000"/>
        </a:lnSpc>
        <a:spcBef>
          <a:spcPct val="0"/>
        </a:spcBef>
        <a:spcAft>
          <a:spcPct val="0"/>
        </a:spcAft>
        <a:defRPr sz="2600">
          <a:solidFill>
            <a:srgbClr val="003399"/>
          </a:solidFill>
          <a:latin typeface="Arial" charset="0"/>
        </a:defRPr>
      </a:lvl8pPr>
      <a:lvl9pPr marL="1828800" algn="l" rtl="0" eaLnBrk="1" fontAlgn="base" hangingPunct="1">
        <a:lnSpc>
          <a:spcPct val="95000"/>
        </a:lnSpc>
        <a:spcBef>
          <a:spcPct val="0"/>
        </a:spcBef>
        <a:spcAft>
          <a:spcPct val="0"/>
        </a:spcAft>
        <a:defRPr sz="2600">
          <a:solidFill>
            <a:srgbClr val="003399"/>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Verdana" pitchFamily="34" charset="0"/>
          <a:ea typeface="ＭＳ Ｐゴシック" charset="-128"/>
          <a:cs typeface="ＭＳ Ｐゴシック" charset="-128"/>
        </a:defRPr>
      </a:lvl1pPr>
      <a:lvl2pPr marL="742950" indent="-285750" algn="l" rtl="0" eaLnBrk="1" fontAlgn="base" hangingPunct="1">
        <a:spcBef>
          <a:spcPct val="20000"/>
        </a:spcBef>
        <a:spcAft>
          <a:spcPct val="0"/>
        </a:spcAft>
        <a:buChar char="–"/>
        <a:defRPr sz="2200">
          <a:solidFill>
            <a:schemeClr val="tx1"/>
          </a:solidFill>
          <a:latin typeface="Verdana" pitchFamily="34" charset="0"/>
          <a:ea typeface="ＭＳ Ｐゴシック" charset="-128"/>
        </a:defRPr>
      </a:lvl2pPr>
      <a:lvl3pPr marL="1143000" indent="-228600" algn="l" rtl="0" eaLnBrk="1" fontAlgn="base" hangingPunct="1">
        <a:spcBef>
          <a:spcPct val="20000"/>
        </a:spcBef>
        <a:spcAft>
          <a:spcPct val="0"/>
        </a:spcAft>
        <a:buChar char="•"/>
        <a:defRPr>
          <a:solidFill>
            <a:schemeClr val="tx1"/>
          </a:solidFill>
          <a:latin typeface="Verdana" pitchFamily="34" charset="0"/>
          <a:ea typeface="ＭＳ Ｐゴシック" charset="-128"/>
        </a:defRPr>
      </a:lvl3pPr>
      <a:lvl4pPr marL="1600200" indent="-228600" algn="l" rtl="0" eaLnBrk="1" fontAlgn="base" hangingPunct="1">
        <a:spcBef>
          <a:spcPct val="20000"/>
        </a:spcBef>
        <a:spcAft>
          <a:spcPct val="0"/>
        </a:spcAft>
        <a:buChar char="–"/>
        <a:defRPr sz="1600">
          <a:solidFill>
            <a:schemeClr val="tx1"/>
          </a:solidFill>
          <a:latin typeface="Verdana" pitchFamily="34" charset="0"/>
          <a:ea typeface="ＭＳ Ｐゴシック" charset="-128"/>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ea typeface="ＭＳ Ｐゴシック" charset="-128"/>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bwMode="auto">
          <a:xfrm>
            <a:off x="439738" y="0"/>
            <a:ext cx="8704262" cy="479425"/>
          </a:xfrm>
          <a:prstGeom prst="rect">
            <a:avLst/>
          </a:prstGeom>
          <a:solidFill>
            <a:srgbClr val="002878"/>
          </a:solidFill>
          <a:ln w="12700" cap="flat" cmpd="sng" algn="ctr">
            <a:noFill/>
            <a:prstDash val="solid"/>
            <a:round/>
            <a:headEnd type="none" w="med" len="med"/>
            <a:tailEnd type="none" w="med" len="med"/>
          </a:ln>
          <a:effectLst/>
        </p:spPr>
        <p:txBody>
          <a:bodyP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1027" name="Rectangle 3"/>
          <p:cNvSpPr>
            <a:spLocks noGrp="1" noChangeArrowheads="1"/>
          </p:cNvSpPr>
          <p:nvPr>
            <p:ph type="title"/>
          </p:nvPr>
        </p:nvSpPr>
        <p:spPr bwMode="auto">
          <a:xfrm>
            <a:off x="542925" y="515938"/>
            <a:ext cx="8553450" cy="779462"/>
          </a:xfrm>
          <a:prstGeom prst="rect">
            <a:avLst/>
          </a:prstGeom>
          <a:noFill/>
          <a:ln w="9525">
            <a:noFill/>
            <a:miter lim="800000"/>
            <a:headEnd/>
            <a:tailEnd/>
          </a:ln>
        </p:spPr>
        <p:txBody>
          <a:bodyPr vert="horz" wrap="square" lIns="0" tIns="0" rIns="91440" bIns="45720" numCol="1" anchor="ctr" anchorCtr="0" compatLnSpc="1">
            <a:prstTxWarp prst="textNoShape">
              <a:avLst/>
            </a:prstTxWarp>
          </a:bodyPr>
          <a:lstStyle/>
          <a:p>
            <a:pPr lvl="0"/>
            <a:r>
              <a:rPr lang="de-DE"/>
              <a:t>Click to add title</a:t>
            </a:r>
          </a:p>
        </p:txBody>
      </p:sp>
      <p:sp>
        <p:nvSpPr>
          <p:cNvPr id="1028" name="Rectangle 4"/>
          <p:cNvSpPr>
            <a:spLocks noGrp="1" noChangeArrowheads="1"/>
          </p:cNvSpPr>
          <p:nvPr>
            <p:ph type="body" idx="1"/>
          </p:nvPr>
        </p:nvSpPr>
        <p:spPr bwMode="auto">
          <a:xfrm>
            <a:off x="571500" y="1295400"/>
            <a:ext cx="8505825" cy="5408613"/>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de-DE"/>
              <a:t>Klicken Sie, um die Formate des Vorlagentextes zu bearbeiten</a:t>
            </a:r>
          </a:p>
          <a:p>
            <a:pPr lvl="1"/>
            <a:r>
              <a:rPr lang="de-DE"/>
              <a:t>Level 2</a:t>
            </a:r>
          </a:p>
          <a:p>
            <a:pPr lvl="2"/>
            <a:r>
              <a:rPr lang="de-DE"/>
              <a:t>Level 3</a:t>
            </a:r>
          </a:p>
          <a:p>
            <a:pPr lvl="3"/>
            <a:r>
              <a:rPr lang="de-DE"/>
              <a:t>Level 4</a:t>
            </a:r>
          </a:p>
        </p:txBody>
      </p:sp>
      <p:sp>
        <p:nvSpPr>
          <p:cNvPr id="343045" name="Text Box 5"/>
          <p:cNvSpPr txBox="1">
            <a:spLocks noChangeArrowheads="1"/>
          </p:cNvSpPr>
          <p:nvPr/>
        </p:nvSpPr>
        <p:spPr bwMode="gray">
          <a:xfrm rot="-5400000">
            <a:off x="-2982912" y="3435350"/>
            <a:ext cx="6405562" cy="439738"/>
          </a:xfrm>
          <a:prstGeom prst="rect">
            <a:avLst/>
          </a:prstGeom>
          <a:solidFill>
            <a:srgbClr val="D28E00"/>
          </a:solidFill>
          <a:ln w="9525">
            <a:noFill/>
            <a:miter lim="800000"/>
            <a:headEnd/>
            <a:tailEnd/>
          </a:ln>
          <a:effectLst/>
        </p:spPr>
        <p:txBody>
          <a:bodyPr wrap="none" lIns="0" tIns="0" anchor="ctr"/>
          <a:lstStyle/>
          <a:p>
            <a:pPr algn="ctr" defTabSz="457200" eaLnBrk="0" hangingPunct="0">
              <a:lnSpc>
                <a:spcPts val="2400"/>
              </a:lnSpc>
            </a:pPr>
            <a:endParaRPr sz="1800" b="0">
              <a:solidFill>
                <a:prstClr val="black"/>
              </a:solidFill>
              <a:latin typeface="Arial" pitchFamily="34" charset="0"/>
              <a:ea typeface="ＭＳ Ｐゴシック" pitchFamily="34" charset="-128"/>
              <a:cs typeface="+mn-cs"/>
            </a:endParaRPr>
          </a:p>
        </p:txBody>
      </p:sp>
      <p:pic>
        <p:nvPicPr>
          <p:cNvPr id="1030" name="Picture 2" descr="Emory | Center for Comprehensive Informatics">
            <a:hlinkClick r:id="rId13" tooltip="Emory | Center for Comprehensive Informatics"/>
          </p:cNvPr>
          <p:cNvPicPr>
            <a:picLocks noChangeAspect="1" noChangeArrowheads="1"/>
          </p:cNvPicPr>
          <p:nvPr/>
        </p:nvPicPr>
        <p:blipFill>
          <a:blip r:embed="rId14" cstate="print"/>
          <a:srcRect/>
          <a:stretch>
            <a:fillRect/>
          </a:stretch>
        </p:blipFill>
        <p:spPr bwMode="auto">
          <a:xfrm>
            <a:off x="5087938" y="0"/>
            <a:ext cx="4056062" cy="422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hdr="0" ftr="0" dt="0"/>
  <p:txStyles>
    <p:titleStyle>
      <a:lvl1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1pPr>
      <a:lvl2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2pPr>
      <a:lvl3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3pPr>
      <a:lvl4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4pPr>
      <a:lvl5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5pPr>
      <a:lvl6pPr marL="457200" algn="l" rtl="0" eaLnBrk="1" fontAlgn="base" hangingPunct="1">
        <a:lnSpc>
          <a:spcPct val="95000"/>
        </a:lnSpc>
        <a:spcBef>
          <a:spcPct val="0"/>
        </a:spcBef>
        <a:spcAft>
          <a:spcPct val="0"/>
        </a:spcAft>
        <a:defRPr sz="2600">
          <a:solidFill>
            <a:srgbClr val="003399"/>
          </a:solidFill>
          <a:latin typeface="Arial" charset="0"/>
        </a:defRPr>
      </a:lvl6pPr>
      <a:lvl7pPr marL="914400" algn="l" rtl="0" eaLnBrk="1" fontAlgn="base" hangingPunct="1">
        <a:lnSpc>
          <a:spcPct val="95000"/>
        </a:lnSpc>
        <a:spcBef>
          <a:spcPct val="0"/>
        </a:spcBef>
        <a:spcAft>
          <a:spcPct val="0"/>
        </a:spcAft>
        <a:defRPr sz="2600">
          <a:solidFill>
            <a:srgbClr val="003399"/>
          </a:solidFill>
          <a:latin typeface="Arial" charset="0"/>
        </a:defRPr>
      </a:lvl7pPr>
      <a:lvl8pPr marL="1371600" algn="l" rtl="0" eaLnBrk="1" fontAlgn="base" hangingPunct="1">
        <a:lnSpc>
          <a:spcPct val="95000"/>
        </a:lnSpc>
        <a:spcBef>
          <a:spcPct val="0"/>
        </a:spcBef>
        <a:spcAft>
          <a:spcPct val="0"/>
        </a:spcAft>
        <a:defRPr sz="2600">
          <a:solidFill>
            <a:srgbClr val="003399"/>
          </a:solidFill>
          <a:latin typeface="Arial" charset="0"/>
        </a:defRPr>
      </a:lvl8pPr>
      <a:lvl9pPr marL="1828800" algn="l" rtl="0" eaLnBrk="1" fontAlgn="base" hangingPunct="1">
        <a:lnSpc>
          <a:spcPct val="95000"/>
        </a:lnSpc>
        <a:spcBef>
          <a:spcPct val="0"/>
        </a:spcBef>
        <a:spcAft>
          <a:spcPct val="0"/>
        </a:spcAft>
        <a:defRPr sz="2600">
          <a:solidFill>
            <a:srgbClr val="003399"/>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Verdana" pitchFamily="34" charset="0"/>
          <a:ea typeface="ＭＳ Ｐゴシック" charset="-128"/>
          <a:cs typeface="ＭＳ Ｐゴシック" charset="-128"/>
        </a:defRPr>
      </a:lvl1pPr>
      <a:lvl2pPr marL="742950" indent="-285750" algn="l" rtl="0" eaLnBrk="1" fontAlgn="base" hangingPunct="1">
        <a:spcBef>
          <a:spcPct val="20000"/>
        </a:spcBef>
        <a:spcAft>
          <a:spcPct val="0"/>
        </a:spcAft>
        <a:buChar char="–"/>
        <a:defRPr sz="2200">
          <a:solidFill>
            <a:schemeClr val="tx1"/>
          </a:solidFill>
          <a:latin typeface="Verdana" pitchFamily="34" charset="0"/>
          <a:ea typeface="ＭＳ Ｐゴシック" charset="-128"/>
        </a:defRPr>
      </a:lvl2pPr>
      <a:lvl3pPr marL="1143000" indent="-228600" algn="l" rtl="0" eaLnBrk="1" fontAlgn="base" hangingPunct="1">
        <a:spcBef>
          <a:spcPct val="20000"/>
        </a:spcBef>
        <a:spcAft>
          <a:spcPct val="0"/>
        </a:spcAft>
        <a:buChar char="•"/>
        <a:defRPr>
          <a:solidFill>
            <a:schemeClr val="tx1"/>
          </a:solidFill>
          <a:latin typeface="Verdana" pitchFamily="34" charset="0"/>
          <a:ea typeface="ＭＳ Ｐゴシック" charset="-128"/>
        </a:defRPr>
      </a:lvl3pPr>
      <a:lvl4pPr marL="1600200" indent="-228600" algn="l" rtl="0" eaLnBrk="1" fontAlgn="base" hangingPunct="1">
        <a:spcBef>
          <a:spcPct val="20000"/>
        </a:spcBef>
        <a:spcAft>
          <a:spcPct val="0"/>
        </a:spcAft>
        <a:buChar char="–"/>
        <a:defRPr sz="1600">
          <a:solidFill>
            <a:schemeClr val="tx1"/>
          </a:solidFill>
          <a:latin typeface="Verdana" pitchFamily="34" charset="0"/>
          <a:ea typeface="ＭＳ Ｐゴシック" charset="-128"/>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ea typeface="ＭＳ Ｐゴシック" charset="-128"/>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963FCED-22F8-8442-93A2-C7D0192A517D}" type="datetime1">
              <a:rPr lang="en-US" b="0" smtClean="0">
                <a:solidFill>
                  <a:prstClr val="black">
                    <a:tint val="75000"/>
                  </a:prstClr>
                </a:solidFill>
                <a:latin typeface="Calibri"/>
              </a:rPr>
              <a:pPr fontAlgn="auto">
                <a:spcBef>
                  <a:spcPts val="0"/>
                </a:spcBef>
                <a:spcAft>
                  <a:spcPts val="0"/>
                </a:spcAft>
              </a:pPr>
              <a:t>1/4/2022</a:t>
            </a:fld>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7010400" y="649288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6F15528-21DE-4FAA-801E-634DDDAF4B2B}" type="slidenum">
              <a:rPr lang="en-US" b="0" smtClean="0">
                <a:solidFill>
                  <a:prstClr val="black">
                    <a:tint val="75000"/>
                  </a:prstClr>
                </a:solidFill>
                <a:latin typeface="Calibri"/>
              </a:rPr>
              <a:pPr fontAlgn="auto">
                <a:spcBef>
                  <a:spcPts val="0"/>
                </a:spcBef>
                <a:spcAft>
                  <a:spcPts val="0"/>
                </a:spcAft>
              </a:pPr>
              <a:t>‹#›</a:t>
            </a:fld>
            <a:endParaRPr lang="en-US" b="0">
              <a:solidFill>
                <a:prstClr val="black">
                  <a:tint val="75000"/>
                </a:prstClr>
              </a:solidFill>
              <a:latin typeface="Calibri"/>
            </a:endParaRP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043471"/>
            <a:ext cx="9144000" cy="99535"/>
          </a:xfrm>
          <a:prstGeom prst="rect">
            <a:avLst/>
          </a:prstGeom>
        </p:spPr>
      </p:pic>
      <p:cxnSp>
        <p:nvCxnSpPr>
          <p:cNvPr id="11" name="Straight Connector 10"/>
          <p:cNvCxnSpPr/>
          <p:nvPr/>
        </p:nvCxnSpPr>
        <p:spPr>
          <a:xfrm>
            <a:off x="1981200" y="6324600"/>
            <a:ext cx="71628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43800" y="6419850"/>
            <a:ext cx="1219200" cy="315208"/>
          </a:xfrm>
          <a:prstGeom prst="rect">
            <a:avLst/>
          </a:prstGeom>
        </p:spPr>
      </p:pic>
    </p:spTree>
    <p:extLst>
      <p:ext uri="{BB962C8B-B14F-4D97-AF65-F5344CB8AC3E}">
        <p14:creationId xmlns:p14="http://schemas.microsoft.com/office/powerpoint/2010/main" val="1626557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963FCED-22F8-8442-93A2-C7D0192A517D}" type="datetime1">
              <a:rPr lang="en-US" b="0" smtClean="0">
                <a:solidFill>
                  <a:prstClr val="black">
                    <a:tint val="75000"/>
                  </a:prstClr>
                </a:solidFill>
                <a:latin typeface="Calibri"/>
              </a:rPr>
              <a:pPr fontAlgn="auto">
                <a:spcBef>
                  <a:spcPts val="0"/>
                </a:spcBef>
                <a:spcAft>
                  <a:spcPts val="0"/>
                </a:spcAft>
              </a:pPr>
              <a:t>1/4/2022</a:t>
            </a:fld>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7010400" y="649288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6F15528-21DE-4FAA-801E-634DDDAF4B2B}" type="slidenum">
              <a:rPr lang="en-US" b="0" smtClean="0">
                <a:solidFill>
                  <a:prstClr val="black">
                    <a:tint val="75000"/>
                  </a:prstClr>
                </a:solidFill>
                <a:latin typeface="Calibri"/>
              </a:rPr>
              <a:pPr fontAlgn="auto">
                <a:spcBef>
                  <a:spcPts val="0"/>
                </a:spcBef>
                <a:spcAft>
                  <a:spcPts val="0"/>
                </a:spcAft>
              </a:pPr>
              <a:t>‹#›</a:t>
            </a:fld>
            <a:endParaRPr lang="en-US" b="0">
              <a:solidFill>
                <a:prstClr val="black">
                  <a:tint val="75000"/>
                </a:prstClr>
              </a:solidFill>
              <a:latin typeface="Calibri"/>
            </a:endParaRP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043471"/>
            <a:ext cx="9144000" cy="99535"/>
          </a:xfrm>
          <a:prstGeom prst="rect">
            <a:avLst/>
          </a:prstGeom>
        </p:spPr>
      </p:pic>
      <p:cxnSp>
        <p:nvCxnSpPr>
          <p:cNvPr id="11" name="Straight Connector 10"/>
          <p:cNvCxnSpPr/>
          <p:nvPr/>
        </p:nvCxnSpPr>
        <p:spPr>
          <a:xfrm>
            <a:off x="1981200" y="6324600"/>
            <a:ext cx="71628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43800" y="6419850"/>
            <a:ext cx="1219200" cy="315208"/>
          </a:xfrm>
          <a:prstGeom prst="rect">
            <a:avLst/>
          </a:prstGeom>
        </p:spPr>
      </p:pic>
    </p:spTree>
    <p:extLst>
      <p:ext uri="{BB962C8B-B14F-4D97-AF65-F5344CB8AC3E}">
        <p14:creationId xmlns:p14="http://schemas.microsoft.com/office/powerpoint/2010/main" val="155944342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963FCED-22F8-8442-93A2-C7D0192A517D}" type="datetime1">
              <a:rPr lang="en-US" b="0" smtClean="0">
                <a:solidFill>
                  <a:prstClr val="black">
                    <a:tint val="75000"/>
                  </a:prstClr>
                </a:solidFill>
                <a:latin typeface="Calibri"/>
              </a:rPr>
              <a:pPr fontAlgn="auto">
                <a:spcBef>
                  <a:spcPts val="0"/>
                </a:spcBef>
                <a:spcAft>
                  <a:spcPts val="0"/>
                </a:spcAft>
              </a:pPr>
              <a:t>1/4/2022</a:t>
            </a:fld>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7010400" y="649288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6F15528-21DE-4FAA-801E-634DDDAF4B2B}" type="slidenum">
              <a:rPr lang="en-US" b="0" smtClean="0">
                <a:solidFill>
                  <a:prstClr val="black">
                    <a:tint val="75000"/>
                  </a:prstClr>
                </a:solidFill>
                <a:latin typeface="Calibri"/>
              </a:rPr>
              <a:pPr fontAlgn="auto">
                <a:spcBef>
                  <a:spcPts val="0"/>
                </a:spcBef>
                <a:spcAft>
                  <a:spcPts val="0"/>
                </a:spcAft>
              </a:pPr>
              <a:t>‹#›</a:t>
            </a:fld>
            <a:endParaRPr lang="en-US" b="0">
              <a:solidFill>
                <a:prstClr val="black">
                  <a:tint val="75000"/>
                </a:prstClr>
              </a:solidFill>
              <a:latin typeface="Calibri"/>
            </a:endParaRP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043471"/>
            <a:ext cx="9144000" cy="99535"/>
          </a:xfrm>
          <a:prstGeom prst="rect">
            <a:avLst/>
          </a:prstGeom>
        </p:spPr>
      </p:pic>
      <p:cxnSp>
        <p:nvCxnSpPr>
          <p:cNvPr id="11" name="Straight Connector 10"/>
          <p:cNvCxnSpPr/>
          <p:nvPr/>
        </p:nvCxnSpPr>
        <p:spPr>
          <a:xfrm>
            <a:off x="1981200" y="6324600"/>
            <a:ext cx="71628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43800" y="6419850"/>
            <a:ext cx="1219200" cy="315208"/>
          </a:xfrm>
          <a:prstGeom prst="rect">
            <a:avLst/>
          </a:prstGeom>
        </p:spPr>
      </p:pic>
    </p:spTree>
    <p:extLst>
      <p:ext uri="{BB962C8B-B14F-4D97-AF65-F5344CB8AC3E}">
        <p14:creationId xmlns:p14="http://schemas.microsoft.com/office/powerpoint/2010/main" val="19761621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PPTbackground_Red.jpg"/>
          <p:cNvPicPr>
            <a:picLocks noChangeAspect="1"/>
          </p:cNvPicPr>
          <p:nvPr/>
        </p:nvPicPr>
        <p:blipFill>
          <a:blip r:embed="rId7"/>
          <a:srcRect b="97814"/>
          <a:stretch>
            <a:fillRect/>
          </a:stretch>
        </p:blipFill>
        <p:spPr bwMode="auto">
          <a:xfrm flipH="1">
            <a:off x="0" y="0"/>
            <a:ext cx="9144000" cy="149225"/>
          </a:xfrm>
          <a:prstGeom prst="rect">
            <a:avLst/>
          </a:prstGeom>
          <a:noFill/>
          <a:ln w="9525">
            <a:noFill/>
            <a:miter lim="800000"/>
            <a:headEnd/>
            <a:tailEnd/>
          </a:ln>
          <a:effectLst>
            <a:outerShdw blurRad="136525" dist="38100" dir="2700000" algn="tl" rotWithShape="0">
              <a:srgbClr val="000000">
                <a:alpha val="43000"/>
              </a:srgbClr>
            </a:outerShdw>
          </a:effectLst>
        </p:spPr>
      </p:pic>
      <p:sp>
        <p:nvSpPr>
          <p:cNvPr id="5123" name="Text Placeholder 2"/>
          <p:cNvSpPr>
            <a:spLocks noGrp="1"/>
          </p:cNvSpPr>
          <p:nvPr>
            <p:ph type="body" idx="1"/>
          </p:nvPr>
        </p:nvSpPr>
        <p:spPr bwMode="auto">
          <a:xfrm>
            <a:off x="458788" y="1330325"/>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124" name="Picture 4" descr="SBU horz_2clr_cmyk.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60375" y="295275"/>
            <a:ext cx="3619500" cy="622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0" y="6278563"/>
            <a:ext cx="9144000" cy="579437"/>
          </a:xfrm>
          <a:prstGeom prst="rect">
            <a:avLst/>
          </a:prstGeom>
          <a:solidFill>
            <a:srgbClr val="B6022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prstClr val="white"/>
              </a:solidFill>
            </a:endParaRPr>
          </a:p>
        </p:txBody>
      </p:sp>
      <p:cxnSp>
        <p:nvCxnSpPr>
          <p:cNvPr id="6" name="Straight Connector 5"/>
          <p:cNvCxnSpPr/>
          <p:nvPr/>
        </p:nvCxnSpPr>
        <p:spPr>
          <a:xfrm>
            <a:off x="0" y="1082675"/>
            <a:ext cx="9144000" cy="1588"/>
          </a:xfrm>
          <a:prstGeom prst="line">
            <a:avLst/>
          </a:prstGeom>
          <a:ln w="12700">
            <a:solidFill>
              <a:srgbClr val="B60225"/>
            </a:solidFill>
          </a:ln>
          <a:effectLst/>
        </p:spPr>
        <p:style>
          <a:lnRef idx="2">
            <a:schemeClr val="accent1"/>
          </a:lnRef>
          <a:fillRef idx="0">
            <a:schemeClr val="accent1"/>
          </a:fillRef>
          <a:effectRef idx="1">
            <a:schemeClr val="accent1"/>
          </a:effectRef>
          <a:fontRef idx="minor">
            <a:schemeClr val="tx1"/>
          </a:fontRef>
        </p:style>
      </p:cxnSp>
      <p:pic>
        <p:nvPicPr>
          <p:cNvPr id="2" name="Picture 1" descr="SUNY_CircleOnly_50blk.eps"/>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77200" y="292100"/>
            <a:ext cx="647700" cy="647700"/>
          </a:xfrm>
          <a:prstGeom prst="rect">
            <a:avLst/>
          </a:prstGeom>
        </p:spPr>
      </p:pic>
    </p:spTree>
    <p:extLst>
      <p:ext uri="{BB962C8B-B14F-4D97-AF65-F5344CB8AC3E}">
        <p14:creationId xmlns:p14="http://schemas.microsoft.com/office/powerpoint/2010/main" val="78743438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Lst>
  <p:txStyles>
    <p:titleStyle>
      <a:lvl1pPr algn="r" defTabSz="457200" rtl="0" eaLnBrk="0" fontAlgn="base" hangingPunct="0">
        <a:spcBef>
          <a:spcPct val="0"/>
        </a:spcBef>
        <a:spcAft>
          <a:spcPct val="0"/>
        </a:spcAft>
        <a:defRPr sz="5400" kern="1200" baseline="6000">
          <a:solidFill>
            <a:schemeClr val="bg1"/>
          </a:solidFill>
          <a:latin typeface="Helvetica"/>
          <a:ea typeface="ＭＳ Ｐゴシック" pitchFamily="-112" charset="-128"/>
          <a:cs typeface="Helvetica"/>
        </a:defRPr>
      </a:lvl1pPr>
      <a:lvl2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2pPr>
      <a:lvl3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3pPr>
      <a:lvl4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4pPr>
      <a:lvl5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5pPr>
      <a:lvl6pPr marL="4572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6pPr>
      <a:lvl7pPr marL="9144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7pPr>
      <a:lvl8pPr marL="13716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8pPr>
      <a:lvl9pPr marL="18288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Helvetica"/>
          <a:ea typeface="ＭＳ Ｐゴシック" pitchFamily="-112" charset="-128"/>
          <a:cs typeface="Helvetica"/>
        </a:defRPr>
      </a:lvl1pPr>
      <a:lvl2pPr marL="742950" indent="-285750" algn="l" defTabSz="457200" rtl="0" eaLnBrk="0" fontAlgn="base" hangingPunct="0">
        <a:spcBef>
          <a:spcPct val="20000"/>
        </a:spcBef>
        <a:spcAft>
          <a:spcPct val="0"/>
        </a:spcAft>
        <a:buFont typeface="Lucida Grande" charset="0"/>
        <a:buChar char="–"/>
        <a:defRPr sz="2800" kern="1200">
          <a:solidFill>
            <a:schemeClr val="tx1"/>
          </a:solidFill>
          <a:latin typeface="Helvetica"/>
          <a:ea typeface="ＭＳ Ｐゴシック" pitchFamily="-112" charset="-128"/>
          <a:cs typeface="Helvetica"/>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Helvetica"/>
          <a:ea typeface="ＭＳ Ｐゴシック" pitchFamily="-112" charset="-128"/>
          <a:cs typeface="Helvetica"/>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lvetica"/>
          <a:ea typeface="ＭＳ Ｐゴシック" pitchFamily="-112" charset="-128"/>
          <a:cs typeface="Helvetica"/>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lvetica"/>
          <a:ea typeface="ＭＳ Ｐゴシック" pitchFamily="-112" charset="-128"/>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pPr algn="l"/>
            <a:r>
              <a:rPr lang="en-US" dirty="0"/>
              <a:t>  </a:t>
            </a:r>
          </a:p>
        </p:txBody>
      </p:sp>
      <p:sp>
        <p:nvSpPr>
          <p:cNvPr id="4" name="文本框 3">
            <a:extLst>
              <a:ext uri="{FF2B5EF4-FFF2-40B4-BE49-F238E27FC236}">
                <a16:creationId xmlns:a16="http://schemas.microsoft.com/office/drawing/2014/main" id="{B29D9D83-D148-4C00-A5D4-528EFDA1C339}"/>
              </a:ext>
            </a:extLst>
          </p:cNvPr>
          <p:cNvSpPr txBox="1"/>
          <p:nvPr/>
        </p:nvSpPr>
        <p:spPr>
          <a:xfrm>
            <a:off x="-76200" y="1447800"/>
            <a:ext cx="9296400" cy="3323987"/>
          </a:xfrm>
          <a:prstGeom prst="rect">
            <a:avLst/>
          </a:prstGeom>
          <a:noFill/>
        </p:spPr>
        <p:txBody>
          <a:bodyPr wrap="square" rtlCol="0">
            <a:spAutoFit/>
          </a:bodyPr>
          <a:lstStyle/>
          <a:p>
            <a:pPr algn="ctr"/>
            <a:endParaRPr lang="en-US" altLang="zh-CN" sz="4000" dirty="0">
              <a:latin typeface="Helvetica"/>
              <a:ea typeface="ＭＳ Ｐゴシック" pitchFamily="-112" charset="-128"/>
              <a:cs typeface="Helvetica"/>
            </a:endParaRPr>
          </a:p>
          <a:p>
            <a:pPr algn="ctr"/>
            <a:r>
              <a:rPr lang="en-US" altLang="zh-CN" sz="4000" dirty="0">
                <a:latin typeface="Helvetica"/>
                <a:ea typeface="ＭＳ Ｐゴシック" pitchFamily="-112" charset="-128"/>
                <a:cs typeface="Helvetica"/>
              </a:rPr>
              <a:t>Weekly Report</a:t>
            </a:r>
          </a:p>
          <a:p>
            <a:pPr algn="ctr"/>
            <a:endParaRPr lang="en-US" altLang="zh-CN" sz="3200" dirty="0">
              <a:latin typeface="Helvetica"/>
              <a:ea typeface="ＭＳ Ｐゴシック" pitchFamily="-112" charset="-128"/>
              <a:cs typeface="Helvetica"/>
            </a:endParaRPr>
          </a:p>
          <a:p>
            <a:pPr algn="ctr"/>
            <a:endParaRPr lang="en-US" altLang="zh-CN" sz="3200" dirty="0">
              <a:latin typeface="Helvetica"/>
              <a:ea typeface="ＭＳ Ｐゴシック" pitchFamily="-112" charset="-128"/>
              <a:cs typeface="Helvetica"/>
            </a:endParaRPr>
          </a:p>
          <a:p>
            <a:pPr algn="ctr"/>
            <a:r>
              <a:rPr lang="en-US" altLang="zh-CN" sz="2400" dirty="0" err="1">
                <a:latin typeface="Helvetica"/>
                <a:ea typeface="ＭＳ Ｐゴシック" pitchFamily="-112" charset="-128"/>
                <a:cs typeface="Helvetica"/>
              </a:rPr>
              <a:t>Wensheng</a:t>
            </a:r>
            <a:r>
              <a:rPr lang="en-US" altLang="zh-CN" sz="2400" dirty="0">
                <a:latin typeface="Helvetica"/>
                <a:ea typeface="ＭＳ Ｐゴシック" pitchFamily="-112" charset="-128"/>
                <a:cs typeface="Helvetica"/>
              </a:rPr>
              <a:t> Cheng</a:t>
            </a:r>
          </a:p>
          <a:p>
            <a:pPr algn="ctr"/>
            <a:r>
              <a:rPr lang="en-US" altLang="zh-CN" sz="2400" dirty="0">
                <a:latin typeface="Helvetica"/>
                <a:ea typeface="ＭＳ Ｐゴシック" pitchFamily="-112" charset="-128"/>
                <a:cs typeface="Helvetica"/>
              </a:rPr>
              <a:t>2021.12.29-2022.1.3</a:t>
            </a:r>
          </a:p>
          <a:p>
            <a:endParaRPr lang="zh-CN" altLang="en-US" dirty="0"/>
          </a:p>
        </p:txBody>
      </p:sp>
    </p:spTree>
    <p:extLst>
      <p:ext uri="{BB962C8B-B14F-4D97-AF65-F5344CB8AC3E}">
        <p14:creationId xmlns:p14="http://schemas.microsoft.com/office/powerpoint/2010/main" val="3648664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B27140F-0B33-4257-8F68-E50E9105FBA8}"/>
              </a:ext>
            </a:extLst>
          </p:cNvPr>
          <p:cNvSpPr>
            <a:spLocks noGrp="1"/>
          </p:cNvSpPr>
          <p:nvPr>
            <p:ph type="title"/>
          </p:nvPr>
        </p:nvSpPr>
        <p:spPr>
          <a:xfrm>
            <a:off x="76200" y="169332"/>
            <a:ext cx="8932389" cy="717937"/>
          </a:xfrm>
        </p:spPr>
        <p:txBody>
          <a:bodyPr/>
          <a:lstStyle/>
          <a:p>
            <a:r>
              <a:rPr lang="en-US" altLang="zh-CN" dirty="0"/>
              <a:t>End</a:t>
            </a:r>
            <a:endParaRPr lang="zh-CN" altLang="en-US" dirty="0"/>
          </a:p>
        </p:txBody>
      </p:sp>
      <p:sp>
        <p:nvSpPr>
          <p:cNvPr id="5" name="文本框 4">
            <a:extLst>
              <a:ext uri="{FF2B5EF4-FFF2-40B4-BE49-F238E27FC236}">
                <a16:creationId xmlns:a16="http://schemas.microsoft.com/office/drawing/2014/main" id="{01DF72CB-8094-4B85-81E3-71D721899453}"/>
              </a:ext>
            </a:extLst>
          </p:cNvPr>
          <p:cNvSpPr txBox="1"/>
          <p:nvPr/>
        </p:nvSpPr>
        <p:spPr>
          <a:xfrm>
            <a:off x="2515877" y="2590800"/>
            <a:ext cx="4053033" cy="707886"/>
          </a:xfrm>
          <a:prstGeom prst="rect">
            <a:avLst/>
          </a:prstGeom>
          <a:noFill/>
        </p:spPr>
        <p:txBody>
          <a:bodyPr wrap="none" rtlCol="0">
            <a:spAutoFit/>
          </a:bodyPr>
          <a:lstStyle/>
          <a:p>
            <a:r>
              <a:rPr lang="en-US" altLang="zh-CN" sz="4000" dirty="0"/>
              <a:t>End and Thanks!</a:t>
            </a:r>
            <a:endParaRPr lang="zh-CN" altLang="en-US" sz="4000" dirty="0"/>
          </a:p>
        </p:txBody>
      </p:sp>
    </p:spTree>
    <p:extLst>
      <p:ext uri="{BB962C8B-B14F-4D97-AF65-F5344CB8AC3E}">
        <p14:creationId xmlns:p14="http://schemas.microsoft.com/office/powerpoint/2010/main" val="156304528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Last discussion</a:t>
            </a:r>
            <a:endParaRPr lang="zh-CN" altLang="en-US" dirty="0"/>
          </a:p>
        </p:txBody>
      </p:sp>
      <p:sp>
        <p:nvSpPr>
          <p:cNvPr id="9" name="内容占位符 8">
            <a:extLst>
              <a:ext uri="{FF2B5EF4-FFF2-40B4-BE49-F238E27FC236}">
                <a16:creationId xmlns:a16="http://schemas.microsoft.com/office/drawing/2014/main" id="{E6A44A0C-C970-4C38-A867-7CB681F8A5F6}"/>
              </a:ext>
            </a:extLst>
          </p:cNvPr>
          <p:cNvSpPr>
            <a:spLocks noGrp="1"/>
          </p:cNvSpPr>
          <p:nvPr>
            <p:ph idx="1"/>
          </p:nvPr>
        </p:nvSpPr>
        <p:spPr>
          <a:xfrm>
            <a:off x="148669" y="931863"/>
            <a:ext cx="8859921" cy="4097337"/>
          </a:xfrm>
        </p:spPr>
        <p:txBody>
          <a:bodyPr/>
          <a:lstStyle/>
          <a:p>
            <a:r>
              <a:rPr lang="en-US" altLang="zh-CN" sz="2000" dirty="0"/>
              <a:t>Use </a:t>
            </a:r>
            <a:r>
              <a:rPr lang="en-US" altLang="zh-CN" sz="2000" dirty="0" err="1"/>
              <a:t>tracklet</a:t>
            </a:r>
            <a:r>
              <a:rPr lang="en-US" altLang="zh-CN" sz="2000" dirty="0"/>
              <a:t> similarity to remove false positives</a:t>
            </a:r>
          </a:p>
          <a:p>
            <a:endParaRPr lang="en-US" altLang="zh-CN" sz="2000" dirty="0"/>
          </a:p>
          <a:p>
            <a:r>
              <a:rPr lang="en-US" altLang="zh-CN" sz="2000" dirty="0"/>
              <a:t>No updating detector</a:t>
            </a:r>
          </a:p>
          <a:p>
            <a:endParaRPr lang="en-US" altLang="zh-CN" sz="2000" dirty="0"/>
          </a:p>
          <a:p>
            <a:r>
              <a:rPr lang="en-US" altLang="zh-CN" sz="2000" dirty="0"/>
              <a:t>Test various parameters on all 40 </a:t>
            </a:r>
            <a:r>
              <a:rPr lang="en-US" altLang="zh-CN" sz="2000" dirty="0" err="1"/>
              <a:t>seqs</a:t>
            </a:r>
            <a:r>
              <a:rPr lang="en-US" altLang="zh-CN" sz="2000" dirty="0"/>
              <a:t>.</a:t>
            </a:r>
          </a:p>
        </p:txBody>
      </p:sp>
    </p:spTree>
    <p:extLst>
      <p:ext uri="{BB962C8B-B14F-4D97-AF65-F5344CB8AC3E}">
        <p14:creationId xmlns:p14="http://schemas.microsoft.com/office/powerpoint/2010/main" val="298359358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This week</a:t>
            </a:r>
            <a:endParaRPr lang="zh-CN" altLang="en-US" dirty="0"/>
          </a:p>
        </p:txBody>
      </p:sp>
      <p:sp>
        <p:nvSpPr>
          <p:cNvPr id="9" name="内容占位符 8">
            <a:extLst>
              <a:ext uri="{FF2B5EF4-FFF2-40B4-BE49-F238E27FC236}">
                <a16:creationId xmlns:a16="http://schemas.microsoft.com/office/drawing/2014/main" id="{E6A44A0C-C970-4C38-A867-7CB681F8A5F6}"/>
              </a:ext>
            </a:extLst>
          </p:cNvPr>
          <p:cNvSpPr>
            <a:spLocks noGrp="1"/>
          </p:cNvSpPr>
          <p:nvPr>
            <p:ph idx="1"/>
          </p:nvPr>
        </p:nvSpPr>
        <p:spPr>
          <a:xfrm>
            <a:off x="148669" y="931863"/>
            <a:ext cx="8859921" cy="4097337"/>
          </a:xfrm>
        </p:spPr>
        <p:txBody>
          <a:bodyPr/>
          <a:lstStyle/>
          <a:p>
            <a:r>
              <a:rPr lang="en-US" altLang="zh-CN" sz="2000" dirty="0"/>
              <a:t>Experiment on why instance NMS performs bad on AP</a:t>
            </a:r>
          </a:p>
          <a:p>
            <a:endParaRPr lang="en-US" altLang="zh-CN" sz="2000" dirty="0"/>
          </a:p>
          <a:p>
            <a:r>
              <a:rPr lang="en-US" altLang="zh-CN" sz="2000" dirty="0"/>
              <a:t>Comparison between MOT metric and AP metric</a:t>
            </a:r>
          </a:p>
          <a:p>
            <a:endParaRPr lang="en-US" altLang="zh-CN" sz="2000" dirty="0"/>
          </a:p>
          <a:p>
            <a:r>
              <a:rPr lang="en-US" altLang="zh-CN" sz="2000" dirty="0"/>
              <a:t>Check semi-supervised object detection paper</a:t>
            </a:r>
          </a:p>
        </p:txBody>
      </p:sp>
    </p:spTree>
    <p:extLst>
      <p:ext uri="{BB962C8B-B14F-4D97-AF65-F5344CB8AC3E}">
        <p14:creationId xmlns:p14="http://schemas.microsoft.com/office/powerpoint/2010/main" val="252336711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Detection Metric AP</a:t>
            </a:r>
            <a:endParaRPr lang="zh-CN" altLang="en-US" dirty="0"/>
          </a:p>
        </p:txBody>
      </p:sp>
      <p:sp>
        <p:nvSpPr>
          <p:cNvPr id="9" name="内容占位符 8">
            <a:extLst>
              <a:ext uri="{FF2B5EF4-FFF2-40B4-BE49-F238E27FC236}">
                <a16:creationId xmlns:a16="http://schemas.microsoft.com/office/drawing/2014/main" id="{E6A44A0C-C970-4C38-A867-7CB681F8A5F6}"/>
              </a:ext>
            </a:extLst>
          </p:cNvPr>
          <p:cNvSpPr>
            <a:spLocks noGrp="1"/>
          </p:cNvSpPr>
          <p:nvPr>
            <p:ph idx="1"/>
          </p:nvPr>
        </p:nvSpPr>
        <p:spPr>
          <a:xfrm>
            <a:off x="148669" y="931863"/>
            <a:ext cx="8859921" cy="4859337"/>
          </a:xfrm>
        </p:spPr>
        <p:txBody>
          <a:bodyPr/>
          <a:lstStyle/>
          <a:p>
            <a:r>
              <a:rPr lang="en-US" altLang="zh-CN" sz="2000" dirty="0"/>
              <a:t>Original AP evaluation toolkit only shows AP50, AP75, and the average of AP over 50 to 95. To know more details, I changed it to show AP80, AP85, AP90, AP95 separately.</a:t>
            </a:r>
          </a:p>
          <a:p>
            <a:r>
              <a:rPr lang="en-US" altLang="zh-CN" sz="2000" dirty="0"/>
              <a:t>Verified Fan Yang’s hypothesis: AP90 could be better with our instance NMS method.</a:t>
            </a:r>
          </a:p>
        </p:txBody>
      </p:sp>
      <p:graphicFrame>
        <p:nvGraphicFramePr>
          <p:cNvPr id="3" name="表格 2">
            <a:extLst>
              <a:ext uri="{FF2B5EF4-FFF2-40B4-BE49-F238E27FC236}">
                <a16:creationId xmlns:a16="http://schemas.microsoft.com/office/drawing/2014/main" id="{351122AD-C34C-4D03-B6A8-18B7F3052FF0}"/>
              </a:ext>
            </a:extLst>
          </p:cNvPr>
          <p:cNvGraphicFramePr>
            <a:graphicFrameLocks noGrp="1"/>
          </p:cNvGraphicFramePr>
          <p:nvPr>
            <p:extLst>
              <p:ext uri="{D42A27DB-BD31-4B8C-83A1-F6EECF244321}">
                <p14:modId xmlns:p14="http://schemas.microsoft.com/office/powerpoint/2010/main" val="2678003986"/>
              </p:ext>
            </p:extLst>
          </p:nvPr>
        </p:nvGraphicFramePr>
        <p:xfrm>
          <a:off x="1295400" y="2743200"/>
          <a:ext cx="6096000" cy="29616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995396590"/>
                    </a:ext>
                  </a:extLst>
                </a:gridCol>
                <a:gridCol w="2438400">
                  <a:extLst>
                    <a:ext uri="{9D8B030D-6E8A-4147-A177-3AD203B41FA5}">
                      <a16:colId xmlns:a16="http://schemas.microsoft.com/office/drawing/2014/main" val="200748767"/>
                    </a:ext>
                  </a:extLst>
                </a:gridCol>
                <a:gridCol w="2438400">
                  <a:extLst>
                    <a:ext uri="{9D8B030D-6E8A-4147-A177-3AD203B41FA5}">
                      <a16:colId xmlns:a16="http://schemas.microsoft.com/office/drawing/2014/main" val="155045349"/>
                    </a:ext>
                  </a:extLst>
                </a:gridCol>
              </a:tblGrid>
              <a:tr h="142240">
                <a:tc>
                  <a:txBody>
                    <a:bodyPr/>
                    <a:lstStyle/>
                    <a:p>
                      <a:endParaRPr lang="zh-CN" altLang="en-US" dirty="0"/>
                    </a:p>
                  </a:txBody>
                  <a:tcPr/>
                </a:tc>
                <a:tc>
                  <a:txBody>
                    <a:bodyPr/>
                    <a:lstStyle/>
                    <a:p>
                      <a:r>
                        <a:rPr lang="en-US" altLang="zh-CN" dirty="0"/>
                        <a:t>No post process</a:t>
                      </a:r>
                      <a:endParaRPr lang="zh-CN" altLang="en-US" dirty="0"/>
                    </a:p>
                  </a:txBody>
                  <a:tcPr/>
                </a:tc>
                <a:tc>
                  <a:txBody>
                    <a:bodyPr/>
                    <a:lstStyle/>
                    <a:p>
                      <a:r>
                        <a:rPr lang="en-US" altLang="zh-CN" dirty="0"/>
                        <a:t>Instance NMS </a:t>
                      </a:r>
                      <a:r>
                        <a:rPr lang="en-US" altLang="zh-CN" dirty="0" err="1"/>
                        <a:t>th</a:t>
                      </a:r>
                      <a:r>
                        <a:rPr lang="en-US" altLang="zh-CN" dirty="0"/>
                        <a:t>=0.5</a:t>
                      </a:r>
                      <a:endParaRPr lang="zh-CN" altLang="en-US" dirty="0"/>
                    </a:p>
                  </a:txBody>
                  <a:tcPr/>
                </a:tc>
                <a:extLst>
                  <a:ext uri="{0D108BD9-81ED-4DB2-BD59-A6C34878D82A}">
                    <a16:rowId xmlns:a16="http://schemas.microsoft.com/office/drawing/2014/main" val="288881994"/>
                  </a:ext>
                </a:extLst>
              </a:tr>
              <a:tr h="370840">
                <a:tc>
                  <a:txBody>
                    <a:bodyPr/>
                    <a:lstStyle/>
                    <a:p>
                      <a:r>
                        <a:rPr lang="en-US" altLang="zh-CN" dirty="0"/>
                        <a:t>AP50-95</a:t>
                      </a:r>
                      <a:endParaRPr lang="zh-CN" altLang="en-US" dirty="0"/>
                    </a:p>
                  </a:txBody>
                  <a:tcPr/>
                </a:tc>
                <a:tc>
                  <a:txBody>
                    <a:bodyPr/>
                    <a:lstStyle/>
                    <a:p>
                      <a:r>
                        <a:rPr lang="en-US" altLang="zh-CN" dirty="0"/>
                        <a:t>26.4896</a:t>
                      </a:r>
                      <a:endParaRPr lang="zh-CN" altLang="en-US" dirty="0"/>
                    </a:p>
                  </a:txBody>
                  <a:tcPr/>
                </a:tc>
                <a:tc>
                  <a:txBody>
                    <a:bodyPr/>
                    <a:lstStyle/>
                    <a:p>
                      <a:r>
                        <a:rPr lang="en-US" altLang="zh-CN" dirty="0"/>
                        <a:t>25.1822</a:t>
                      </a:r>
                      <a:endParaRPr lang="zh-CN" altLang="en-US" dirty="0"/>
                    </a:p>
                  </a:txBody>
                  <a:tcPr/>
                </a:tc>
                <a:extLst>
                  <a:ext uri="{0D108BD9-81ED-4DB2-BD59-A6C34878D82A}">
                    <a16:rowId xmlns:a16="http://schemas.microsoft.com/office/drawing/2014/main" val="383190935"/>
                  </a:ext>
                </a:extLst>
              </a:tr>
              <a:tr h="370840">
                <a:tc>
                  <a:txBody>
                    <a:bodyPr/>
                    <a:lstStyle/>
                    <a:p>
                      <a:r>
                        <a:rPr lang="en-US" altLang="zh-CN" dirty="0"/>
                        <a:t>AP50</a:t>
                      </a:r>
                      <a:endParaRPr lang="zh-CN" altLang="en-US" dirty="0"/>
                    </a:p>
                  </a:txBody>
                  <a:tcPr/>
                </a:tc>
                <a:tc>
                  <a:txBody>
                    <a:bodyPr/>
                    <a:lstStyle/>
                    <a:p>
                      <a:r>
                        <a:rPr lang="en-US" altLang="zh-CN" b="1" dirty="0"/>
                        <a:t>57.7740</a:t>
                      </a:r>
                      <a:endParaRPr lang="zh-CN" altLang="en-US" b="1" dirty="0"/>
                    </a:p>
                  </a:txBody>
                  <a:tcPr/>
                </a:tc>
                <a:tc>
                  <a:txBody>
                    <a:bodyPr/>
                    <a:lstStyle/>
                    <a:p>
                      <a:r>
                        <a:rPr lang="en-US" altLang="zh-CN" b="1" dirty="0"/>
                        <a:t>55.1593</a:t>
                      </a:r>
                      <a:endParaRPr lang="zh-CN" altLang="en-US" b="1" dirty="0"/>
                    </a:p>
                  </a:txBody>
                  <a:tcPr/>
                </a:tc>
                <a:extLst>
                  <a:ext uri="{0D108BD9-81ED-4DB2-BD59-A6C34878D82A}">
                    <a16:rowId xmlns:a16="http://schemas.microsoft.com/office/drawing/2014/main" val="897938235"/>
                  </a:ext>
                </a:extLst>
              </a:tr>
              <a:tr h="370840">
                <a:tc>
                  <a:txBody>
                    <a:bodyPr/>
                    <a:lstStyle/>
                    <a:p>
                      <a:r>
                        <a:rPr lang="en-US" altLang="zh-CN" dirty="0"/>
                        <a:t>AP75</a:t>
                      </a:r>
                      <a:endParaRPr lang="zh-CN" altLang="en-US" dirty="0"/>
                    </a:p>
                  </a:txBody>
                  <a:tcPr/>
                </a:tc>
                <a:tc>
                  <a:txBody>
                    <a:bodyPr/>
                    <a:lstStyle/>
                    <a:p>
                      <a:r>
                        <a:rPr lang="en-US" altLang="zh-CN" dirty="0"/>
                        <a:t>20.5172</a:t>
                      </a:r>
                      <a:endParaRPr lang="zh-CN" altLang="en-US" dirty="0"/>
                    </a:p>
                  </a:txBody>
                  <a:tcPr/>
                </a:tc>
                <a:tc>
                  <a:txBody>
                    <a:bodyPr/>
                    <a:lstStyle/>
                    <a:p>
                      <a:r>
                        <a:rPr lang="en-US" altLang="zh-CN" dirty="0"/>
                        <a:t>20.1691</a:t>
                      </a:r>
                      <a:endParaRPr lang="zh-CN" altLang="en-US" dirty="0"/>
                    </a:p>
                  </a:txBody>
                  <a:tcPr/>
                </a:tc>
                <a:extLst>
                  <a:ext uri="{0D108BD9-81ED-4DB2-BD59-A6C34878D82A}">
                    <a16:rowId xmlns:a16="http://schemas.microsoft.com/office/drawing/2014/main" val="2404540625"/>
                  </a:ext>
                </a:extLst>
              </a:tr>
              <a:tr h="370840">
                <a:tc>
                  <a:txBody>
                    <a:bodyPr/>
                    <a:lstStyle/>
                    <a:p>
                      <a:r>
                        <a:rPr lang="en-US" altLang="zh-CN" dirty="0"/>
                        <a:t>AP80</a:t>
                      </a:r>
                      <a:endParaRPr lang="zh-CN" altLang="en-US" dirty="0"/>
                    </a:p>
                  </a:txBody>
                  <a:tcPr/>
                </a:tc>
                <a:tc>
                  <a:txBody>
                    <a:bodyPr/>
                    <a:lstStyle/>
                    <a:p>
                      <a:r>
                        <a:rPr lang="en-US" altLang="zh-CN" dirty="0"/>
                        <a:t>11.5138</a:t>
                      </a:r>
                      <a:endParaRPr lang="zh-CN" altLang="en-US" dirty="0"/>
                    </a:p>
                  </a:txBody>
                  <a:tcPr/>
                </a:tc>
                <a:tc>
                  <a:txBody>
                    <a:bodyPr/>
                    <a:lstStyle/>
                    <a:p>
                      <a:r>
                        <a:rPr lang="en-US" altLang="zh-CN" dirty="0"/>
                        <a:t>11.4044</a:t>
                      </a:r>
                      <a:endParaRPr lang="zh-CN" altLang="en-US" dirty="0"/>
                    </a:p>
                  </a:txBody>
                  <a:tcPr/>
                </a:tc>
                <a:extLst>
                  <a:ext uri="{0D108BD9-81ED-4DB2-BD59-A6C34878D82A}">
                    <a16:rowId xmlns:a16="http://schemas.microsoft.com/office/drawing/2014/main" val="3476171768"/>
                  </a:ext>
                </a:extLst>
              </a:tr>
              <a:tr h="370840">
                <a:tc>
                  <a:txBody>
                    <a:bodyPr/>
                    <a:lstStyle/>
                    <a:p>
                      <a:r>
                        <a:rPr lang="en-US" altLang="zh-CN" dirty="0"/>
                        <a:t>AP85</a:t>
                      </a:r>
                      <a:endParaRPr lang="zh-CN" altLang="en-US" dirty="0"/>
                    </a:p>
                  </a:txBody>
                  <a:tcPr/>
                </a:tc>
                <a:tc>
                  <a:txBody>
                    <a:bodyPr/>
                    <a:lstStyle/>
                    <a:p>
                      <a:r>
                        <a:rPr lang="en-US" altLang="zh-CN" dirty="0"/>
                        <a:t>3.9782</a:t>
                      </a:r>
                      <a:endParaRPr lang="zh-CN" altLang="en-US" dirty="0"/>
                    </a:p>
                  </a:txBody>
                  <a:tcPr/>
                </a:tc>
                <a:tc>
                  <a:txBody>
                    <a:bodyPr/>
                    <a:lstStyle/>
                    <a:p>
                      <a:r>
                        <a:rPr lang="en-US" altLang="zh-CN" dirty="0"/>
                        <a:t>3.9781</a:t>
                      </a:r>
                      <a:endParaRPr lang="zh-CN" altLang="en-US" dirty="0"/>
                    </a:p>
                  </a:txBody>
                  <a:tcPr/>
                </a:tc>
                <a:extLst>
                  <a:ext uri="{0D108BD9-81ED-4DB2-BD59-A6C34878D82A}">
                    <a16:rowId xmlns:a16="http://schemas.microsoft.com/office/drawing/2014/main" val="1453938576"/>
                  </a:ext>
                </a:extLst>
              </a:tr>
              <a:tr h="370840">
                <a:tc>
                  <a:txBody>
                    <a:bodyPr/>
                    <a:lstStyle/>
                    <a:p>
                      <a:r>
                        <a:rPr lang="en-US" altLang="zh-CN" dirty="0"/>
                        <a:t>AP90</a:t>
                      </a:r>
                      <a:endParaRPr lang="zh-CN" altLang="en-US" dirty="0"/>
                    </a:p>
                  </a:txBody>
                  <a:tcPr/>
                </a:tc>
                <a:tc>
                  <a:txBody>
                    <a:bodyPr/>
                    <a:lstStyle/>
                    <a:p>
                      <a:r>
                        <a:rPr lang="en-US" altLang="zh-CN" b="1" dirty="0"/>
                        <a:t>0.6153</a:t>
                      </a:r>
                      <a:endParaRPr lang="zh-CN" altLang="en-US" b="1" dirty="0"/>
                    </a:p>
                  </a:txBody>
                  <a:tcPr/>
                </a:tc>
                <a:tc>
                  <a:txBody>
                    <a:bodyPr/>
                    <a:lstStyle/>
                    <a:p>
                      <a:r>
                        <a:rPr lang="en-US" altLang="zh-CN" b="1" dirty="0"/>
                        <a:t>0.6194</a:t>
                      </a:r>
                      <a:endParaRPr lang="zh-CN" altLang="en-US" b="1" dirty="0"/>
                    </a:p>
                  </a:txBody>
                  <a:tcPr/>
                </a:tc>
                <a:extLst>
                  <a:ext uri="{0D108BD9-81ED-4DB2-BD59-A6C34878D82A}">
                    <a16:rowId xmlns:a16="http://schemas.microsoft.com/office/drawing/2014/main" val="3750872710"/>
                  </a:ext>
                </a:extLst>
              </a:tr>
              <a:tr h="370840">
                <a:tc>
                  <a:txBody>
                    <a:bodyPr/>
                    <a:lstStyle/>
                    <a:p>
                      <a:r>
                        <a:rPr lang="en-US" altLang="zh-CN" dirty="0"/>
                        <a:t>AP95</a:t>
                      </a:r>
                      <a:endParaRPr lang="zh-CN" altLang="en-US" dirty="0"/>
                    </a:p>
                  </a:txBody>
                  <a:tcPr/>
                </a:tc>
                <a:tc>
                  <a:txBody>
                    <a:bodyPr/>
                    <a:lstStyle/>
                    <a:p>
                      <a:r>
                        <a:rPr lang="en-US" altLang="zh-CN" dirty="0"/>
                        <a:t>0.04023180</a:t>
                      </a:r>
                      <a:endParaRPr lang="zh-CN" altLang="en-US" dirty="0"/>
                    </a:p>
                  </a:txBody>
                  <a:tcPr/>
                </a:tc>
                <a:tc>
                  <a:txBody>
                    <a:bodyPr/>
                    <a:lstStyle/>
                    <a:p>
                      <a:r>
                        <a:rPr lang="en-US" altLang="zh-CN" dirty="0"/>
                        <a:t>0.04023103</a:t>
                      </a:r>
                      <a:endParaRPr lang="zh-CN" altLang="en-US" dirty="0"/>
                    </a:p>
                  </a:txBody>
                  <a:tcPr/>
                </a:tc>
                <a:extLst>
                  <a:ext uri="{0D108BD9-81ED-4DB2-BD59-A6C34878D82A}">
                    <a16:rowId xmlns:a16="http://schemas.microsoft.com/office/drawing/2014/main" val="1747455351"/>
                  </a:ext>
                </a:extLst>
              </a:tr>
            </a:tbl>
          </a:graphicData>
        </a:graphic>
      </p:graphicFrame>
    </p:spTree>
    <p:extLst>
      <p:ext uri="{BB962C8B-B14F-4D97-AF65-F5344CB8AC3E}">
        <p14:creationId xmlns:p14="http://schemas.microsoft.com/office/powerpoint/2010/main" val="168429309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B27140F-0B33-4257-8F68-E50E9105FBA8}"/>
              </a:ext>
            </a:extLst>
          </p:cNvPr>
          <p:cNvSpPr>
            <a:spLocks noGrp="1"/>
          </p:cNvSpPr>
          <p:nvPr>
            <p:ph type="title"/>
          </p:nvPr>
        </p:nvSpPr>
        <p:spPr/>
        <p:txBody>
          <a:bodyPr/>
          <a:lstStyle/>
          <a:p>
            <a:r>
              <a:rPr lang="en-US" altLang="zh-CN" dirty="0"/>
              <a:t>MOT Metric</a:t>
            </a:r>
            <a:endParaRPr lang="zh-CN" altLang="en-US" dirty="0"/>
          </a:p>
        </p:txBody>
      </p:sp>
      <p:sp>
        <p:nvSpPr>
          <p:cNvPr id="9" name="内容占位符 8">
            <a:extLst>
              <a:ext uri="{FF2B5EF4-FFF2-40B4-BE49-F238E27FC236}">
                <a16:creationId xmlns:a16="http://schemas.microsoft.com/office/drawing/2014/main" id="{977852C9-0926-46EA-B57D-8DC2C47B149B}"/>
              </a:ext>
            </a:extLst>
          </p:cNvPr>
          <p:cNvSpPr>
            <a:spLocks noGrp="1"/>
          </p:cNvSpPr>
          <p:nvPr>
            <p:ph idx="1"/>
          </p:nvPr>
        </p:nvSpPr>
        <p:spPr>
          <a:xfrm>
            <a:off x="148669" y="931863"/>
            <a:ext cx="8859921" cy="5087937"/>
          </a:xfrm>
        </p:spPr>
        <p:txBody>
          <a:bodyPr/>
          <a:lstStyle/>
          <a:p>
            <a:r>
              <a:rPr lang="en-US" altLang="zh-CN" sz="2000" dirty="0"/>
              <a:t>I also computed the MOT metrics to see whether it can show the positive effect of our instance NMS method. The result shows it can.</a:t>
            </a:r>
          </a:p>
          <a:p>
            <a:endParaRPr lang="en-US" altLang="zh-CN" sz="2000" dirty="0"/>
          </a:p>
          <a:p>
            <a:r>
              <a:rPr lang="en-US" altLang="zh-CN" sz="2000" dirty="0"/>
              <a:t>Metrics mainly include MOTA, MOTP(lower is better, opposite with MOT17 website), IDs(switch, low), IDF1, IDP(precision), IDR(recall), </a:t>
            </a:r>
            <a:r>
              <a:rPr lang="en-US" altLang="zh-CN" sz="2000" dirty="0" err="1"/>
              <a:t>Rcll</a:t>
            </a:r>
            <a:r>
              <a:rPr lang="en-US" altLang="zh-CN" sz="2000" dirty="0"/>
              <a:t>(Recall), </a:t>
            </a:r>
            <a:r>
              <a:rPr lang="en-US" altLang="zh-CN" sz="2000" dirty="0" err="1"/>
              <a:t>Pron</a:t>
            </a:r>
            <a:r>
              <a:rPr lang="en-US" altLang="zh-CN" sz="2000" dirty="0"/>
              <a:t>(Precision), FP(low), FN(low).</a:t>
            </a:r>
          </a:p>
          <a:p>
            <a:endParaRPr lang="en-US" altLang="zh-CN" sz="2000" dirty="0"/>
          </a:p>
          <a:p>
            <a:endParaRPr lang="en-US" altLang="zh-CN" sz="2000" dirty="0"/>
          </a:p>
          <a:p>
            <a:pPr marL="0" indent="0">
              <a:buNone/>
            </a:pPr>
            <a:endParaRPr lang="en-US" altLang="zh-CN" sz="2000" dirty="0"/>
          </a:p>
          <a:p>
            <a:endParaRPr lang="en-US" altLang="zh-CN" sz="2000" dirty="0"/>
          </a:p>
          <a:p>
            <a:endParaRPr lang="en-US" altLang="zh-CN" sz="1800" kern="1200" dirty="0">
              <a:solidFill>
                <a:schemeClr val="dk1"/>
              </a:solidFill>
              <a:latin typeface="+mn-lt"/>
            </a:endParaRPr>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p:txBody>
      </p:sp>
    </p:spTree>
    <p:extLst>
      <p:ext uri="{BB962C8B-B14F-4D97-AF65-F5344CB8AC3E}">
        <p14:creationId xmlns:p14="http://schemas.microsoft.com/office/powerpoint/2010/main" val="39693583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B27140F-0B33-4257-8F68-E50E9105FBA8}"/>
              </a:ext>
            </a:extLst>
          </p:cNvPr>
          <p:cNvSpPr>
            <a:spLocks noGrp="1"/>
          </p:cNvSpPr>
          <p:nvPr>
            <p:ph type="title"/>
          </p:nvPr>
        </p:nvSpPr>
        <p:spPr/>
        <p:txBody>
          <a:bodyPr/>
          <a:lstStyle/>
          <a:p>
            <a:r>
              <a:rPr lang="en-US" altLang="zh-CN" dirty="0"/>
              <a:t>MOT Metric</a:t>
            </a:r>
            <a:endParaRPr lang="zh-CN" altLang="en-US" dirty="0"/>
          </a:p>
        </p:txBody>
      </p:sp>
      <p:sp>
        <p:nvSpPr>
          <p:cNvPr id="9" name="内容占位符 8">
            <a:extLst>
              <a:ext uri="{FF2B5EF4-FFF2-40B4-BE49-F238E27FC236}">
                <a16:creationId xmlns:a16="http://schemas.microsoft.com/office/drawing/2014/main" id="{977852C9-0926-46EA-B57D-8DC2C47B149B}"/>
              </a:ext>
            </a:extLst>
          </p:cNvPr>
          <p:cNvSpPr>
            <a:spLocks noGrp="1"/>
          </p:cNvSpPr>
          <p:nvPr>
            <p:ph idx="1"/>
          </p:nvPr>
        </p:nvSpPr>
        <p:spPr>
          <a:xfrm>
            <a:off x="148669" y="931863"/>
            <a:ext cx="8859921" cy="5087937"/>
          </a:xfrm>
        </p:spPr>
        <p:txBody>
          <a:bodyPr/>
          <a:lstStyle/>
          <a:p>
            <a:pPr marL="0" indent="0">
              <a:buNone/>
            </a:pPr>
            <a:endParaRPr lang="en-US" altLang="zh-CN" sz="2000" dirty="0"/>
          </a:p>
          <a:p>
            <a:endParaRPr lang="en-US" altLang="zh-CN" sz="2000" dirty="0"/>
          </a:p>
          <a:p>
            <a:endParaRPr lang="en-US" altLang="zh-CN" sz="2000" dirty="0"/>
          </a:p>
          <a:p>
            <a:pPr marL="0" indent="0">
              <a:buNone/>
            </a:pPr>
            <a:endParaRPr lang="en-US" altLang="zh-CN" sz="2000" dirty="0"/>
          </a:p>
          <a:p>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p:txBody>
      </p:sp>
      <p:graphicFrame>
        <p:nvGraphicFramePr>
          <p:cNvPr id="5" name="表格 4">
            <a:extLst>
              <a:ext uri="{FF2B5EF4-FFF2-40B4-BE49-F238E27FC236}">
                <a16:creationId xmlns:a16="http://schemas.microsoft.com/office/drawing/2014/main" id="{491E7B5B-C20E-4B4A-B8EC-FA26252C1F09}"/>
              </a:ext>
            </a:extLst>
          </p:cNvPr>
          <p:cNvGraphicFramePr>
            <a:graphicFrameLocks noGrp="1"/>
          </p:cNvGraphicFramePr>
          <p:nvPr>
            <p:extLst>
              <p:ext uri="{D42A27DB-BD31-4B8C-83A1-F6EECF244321}">
                <p14:modId xmlns:p14="http://schemas.microsoft.com/office/powerpoint/2010/main" val="334095017"/>
              </p:ext>
            </p:extLst>
          </p:nvPr>
        </p:nvGraphicFramePr>
        <p:xfrm>
          <a:off x="914400" y="1143000"/>
          <a:ext cx="7010400" cy="4526280"/>
        </p:xfrm>
        <a:graphic>
          <a:graphicData uri="http://schemas.openxmlformats.org/drawingml/2006/table">
            <a:tbl>
              <a:tblPr firstRow="1" bandRow="1">
                <a:tableStyleId>{5C22544A-7EE6-4342-B048-85BDC9FD1C3A}</a:tableStyleId>
              </a:tblPr>
              <a:tblGrid>
                <a:gridCol w="1623460">
                  <a:extLst>
                    <a:ext uri="{9D8B030D-6E8A-4147-A177-3AD203B41FA5}">
                      <a16:colId xmlns:a16="http://schemas.microsoft.com/office/drawing/2014/main" val="3743568361"/>
                    </a:ext>
                  </a:extLst>
                </a:gridCol>
                <a:gridCol w="2693470">
                  <a:extLst>
                    <a:ext uri="{9D8B030D-6E8A-4147-A177-3AD203B41FA5}">
                      <a16:colId xmlns:a16="http://schemas.microsoft.com/office/drawing/2014/main" val="474503445"/>
                    </a:ext>
                  </a:extLst>
                </a:gridCol>
                <a:gridCol w="2693470">
                  <a:extLst>
                    <a:ext uri="{9D8B030D-6E8A-4147-A177-3AD203B41FA5}">
                      <a16:colId xmlns:a16="http://schemas.microsoft.com/office/drawing/2014/main" val="4194583054"/>
                    </a:ext>
                  </a:extLst>
                </a:gridCol>
              </a:tblGrid>
              <a:tr h="0">
                <a:tc>
                  <a:txBody>
                    <a:bodyPr/>
                    <a:lstStyle/>
                    <a:p>
                      <a:pPr algn="just"/>
                      <a:endParaRPr lang="zh-CN" altLang="en-US" sz="1800" kern="1200" dirty="0">
                        <a:solidFill>
                          <a:schemeClr val="dk1"/>
                        </a:solidFill>
                        <a:latin typeface="+mn-lt"/>
                        <a:ea typeface="+mn-ea"/>
                        <a:cs typeface="+mn-cs"/>
                      </a:endParaRPr>
                    </a:p>
                  </a:txBody>
                  <a:tcPr marL="68580" marR="68580" marT="0" marB="0" anchor="ctr"/>
                </a:tc>
                <a:tc>
                  <a:txBody>
                    <a:bodyPr/>
                    <a:lstStyle/>
                    <a:p>
                      <a:pPr marL="226695" algn="just">
                        <a:lnSpc>
                          <a:spcPct val="150000"/>
                        </a:lnSpc>
                        <a:spcAft>
                          <a:spcPts val="0"/>
                        </a:spcAft>
                      </a:pPr>
                      <a:r>
                        <a:rPr lang="en-US" sz="1800" kern="1200" dirty="0">
                          <a:solidFill>
                            <a:schemeClr val="dk1"/>
                          </a:solidFill>
                          <a:latin typeface="+mn-lt"/>
                          <a:ea typeface="+mn-ea"/>
                          <a:cs typeface="+mn-cs"/>
                        </a:rPr>
                        <a:t>No post process</a:t>
                      </a:r>
                      <a:endParaRPr lang="zh-CN" altLang="en-US" sz="1800" kern="1200" dirty="0">
                        <a:solidFill>
                          <a:schemeClr val="dk1"/>
                        </a:solidFill>
                        <a:latin typeface="+mn-lt"/>
                        <a:ea typeface="+mn-ea"/>
                        <a:cs typeface="+mn-cs"/>
                      </a:endParaRPr>
                    </a:p>
                  </a:txBody>
                  <a:tcPr marL="68580" marR="68580" marT="0" marB="0" anchor="ctr"/>
                </a:tc>
                <a:tc>
                  <a:txBody>
                    <a:bodyPr/>
                    <a:lstStyle/>
                    <a:p>
                      <a:pPr marL="226695" algn="just">
                        <a:lnSpc>
                          <a:spcPct val="150000"/>
                        </a:lnSpc>
                        <a:spcAft>
                          <a:spcPts val="0"/>
                        </a:spcAft>
                      </a:pPr>
                      <a:r>
                        <a:rPr lang="en-US" sz="1800" kern="1200" dirty="0">
                          <a:solidFill>
                            <a:schemeClr val="dk1"/>
                          </a:solidFill>
                          <a:latin typeface="+mn-lt"/>
                          <a:ea typeface="+mn-ea"/>
                          <a:cs typeface="+mn-cs"/>
                        </a:rPr>
                        <a:t>Instance NMS </a:t>
                      </a:r>
                      <a:r>
                        <a:rPr lang="en-US" sz="1800" kern="1200" dirty="0" err="1">
                          <a:solidFill>
                            <a:schemeClr val="dk1"/>
                          </a:solidFill>
                          <a:latin typeface="+mn-lt"/>
                          <a:ea typeface="+mn-ea"/>
                          <a:cs typeface="+mn-cs"/>
                        </a:rPr>
                        <a:t>th</a:t>
                      </a:r>
                      <a:r>
                        <a:rPr lang="en-US" sz="1800" kern="1200" dirty="0">
                          <a:solidFill>
                            <a:schemeClr val="dk1"/>
                          </a:solidFill>
                          <a:latin typeface="+mn-lt"/>
                          <a:ea typeface="+mn-ea"/>
                          <a:cs typeface="+mn-cs"/>
                        </a:rPr>
                        <a:t>=0.5</a:t>
                      </a:r>
                      <a:endParaRPr lang="zh-CN" altLang="en-US" sz="18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849321073"/>
                  </a:ext>
                </a:extLst>
              </a:tr>
              <a:tr h="370840">
                <a:tc>
                  <a:txBody>
                    <a:bodyPr/>
                    <a:lstStyle/>
                    <a:p>
                      <a:pPr marL="226695" algn="just">
                        <a:lnSpc>
                          <a:spcPct val="150000"/>
                        </a:lnSpc>
                        <a:spcAft>
                          <a:spcPts val="0"/>
                        </a:spcAft>
                      </a:pPr>
                      <a:r>
                        <a:rPr lang="en-US" sz="1800" kern="1200" dirty="0">
                          <a:solidFill>
                            <a:schemeClr val="dk1"/>
                          </a:solidFill>
                          <a:latin typeface="+mn-lt"/>
                          <a:ea typeface="+mn-ea"/>
                          <a:cs typeface="+mn-cs"/>
                        </a:rPr>
                        <a:t>MOTA</a:t>
                      </a:r>
                      <a:endParaRPr lang="zh-CN" altLang="en-US" sz="1800" kern="1200" dirty="0">
                        <a:solidFill>
                          <a:schemeClr val="dk1"/>
                        </a:solidFill>
                        <a:latin typeface="+mn-lt"/>
                        <a:ea typeface="+mn-ea"/>
                        <a:cs typeface="+mn-cs"/>
                      </a:endParaRPr>
                    </a:p>
                  </a:txBody>
                  <a:tcPr marL="68580" marR="68580" marT="0" marB="0" anchor="ctr"/>
                </a:tc>
                <a:tc>
                  <a:txBody>
                    <a:bodyPr/>
                    <a:lstStyle/>
                    <a:p>
                      <a:pPr marL="226695" algn="just">
                        <a:lnSpc>
                          <a:spcPct val="150000"/>
                        </a:lnSpc>
                        <a:spcAft>
                          <a:spcPts val="0"/>
                        </a:spcAft>
                      </a:pPr>
                      <a:r>
                        <a:rPr lang="en-US" sz="1800" kern="1200" dirty="0">
                          <a:solidFill>
                            <a:schemeClr val="dk1"/>
                          </a:solidFill>
                          <a:latin typeface="+mn-lt"/>
                          <a:ea typeface="+mn-ea"/>
                          <a:cs typeface="+mn-cs"/>
                        </a:rPr>
                        <a:t>-136.1%</a:t>
                      </a:r>
                      <a:endParaRPr lang="zh-CN" altLang="en-US" sz="1800" kern="1200" dirty="0">
                        <a:solidFill>
                          <a:schemeClr val="dk1"/>
                        </a:solidFill>
                        <a:latin typeface="+mn-lt"/>
                        <a:ea typeface="+mn-ea"/>
                        <a:cs typeface="+mn-cs"/>
                      </a:endParaRPr>
                    </a:p>
                  </a:txBody>
                  <a:tcPr marL="68580" marR="68580" marT="0" marB="0" anchor="ctr"/>
                </a:tc>
                <a:tc>
                  <a:txBody>
                    <a:bodyPr/>
                    <a:lstStyle/>
                    <a:p>
                      <a:pPr marL="226695" algn="just">
                        <a:lnSpc>
                          <a:spcPct val="150000"/>
                        </a:lnSpc>
                        <a:spcAft>
                          <a:spcPts val="0"/>
                        </a:spcAft>
                      </a:pPr>
                      <a:r>
                        <a:rPr lang="en-US" sz="1800" kern="1200" dirty="0">
                          <a:solidFill>
                            <a:schemeClr val="dk1"/>
                          </a:solidFill>
                          <a:latin typeface="+mn-lt"/>
                          <a:ea typeface="+mn-ea"/>
                          <a:cs typeface="+mn-cs"/>
                        </a:rPr>
                        <a:t>20.8%</a:t>
                      </a:r>
                      <a:endParaRPr lang="zh-CN" altLang="en-US" sz="18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2342207117"/>
                  </a:ext>
                </a:extLst>
              </a:tr>
              <a:tr h="370840">
                <a:tc>
                  <a:txBody>
                    <a:bodyPr/>
                    <a:lstStyle/>
                    <a:p>
                      <a:pPr marL="226695" algn="just">
                        <a:lnSpc>
                          <a:spcPct val="150000"/>
                        </a:lnSpc>
                        <a:spcAft>
                          <a:spcPts val="0"/>
                        </a:spcAft>
                      </a:pPr>
                      <a:r>
                        <a:rPr lang="en-US" sz="1800" kern="1200" dirty="0">
                          <a:solidFill>
                            <a:schemeClr val="dk1"/>
                          </a:solidFill>
                          <a:latin typeface="+mn-lt"/>
                          <a:ea typeface="+mn-ea"/>
                          <a:cs typeface="+mn-cs"/>
                        </a:rPr>
                        <a:t>MOTP low</a:t>
                      </a:r>
                      <a:endParaRPr lang="zh-CN" altLang="en-US" sz="1800" kern="1200" dirty="0">
                        <a:solidFill>
                          <a:schemeClr val="dk1"/>
                        </a:solidFill>
                        <a:latin typeface="+mn-lt"/>
                        <a:ea typeface="+mn-ea"/>
                        <a:cs typeface="+mn-cs"/>
                      </a:endParaRPr>
                    </a:p>
                  </a:txBody>
                  <a:tcPr marL="68580" marR="68580" marT="0" marB="0" anchor="ctr"/>
                </a:tc>
                <a:tc>
                  <a:txBody>
                    <a:bodyPr/>
                    <a:lstStyle/>
                    <a:p>
                      <a:pPr marL="226695" algn="just">
                        <a:lnSpc>
                          <a:spcPct val="150000"/>
                        </a:lnSpc>
                        <a:spcAft>
                          <a:spcPts val="0"/>
                        </a:spcAft>
                      </a:pPr>
                      <a:r>
                        <a:rPr lang="en-US" sz="1800" kern="1200" dirty="0">
                          <a:solidFill>
                            <a:schemeClr val="dk1"/>
                          </a:solidFill>
                          <a:latin typeface="+mn-lt"/>
                          <a:ea typeface="+mn-ea"/>
                          <a:cs typeface="+mn-cs"/>
                        </a:rPr>
                        <a:t>0.274</a:t>
                      </a:r>
                      <a:endParaRPr lang="zh-CN" altLang="en-US" sz="1800" kern="1200" dirty="0">
                        <a:solidFill>
                          <a:schemeClr val="dk1"/>
                        </a:solidFill>
                        <a:latin typeface="+mn-lt"/>
                        <a:ea typeface="+mn-ea"/>
                        <a:cs typeface="+mn-cs"/>
                      </a:endParaRPr>
                    </a:p>
                  </a:txBody>
                  <a:tcPr marL="68580" marR="68580" marT="0" marB="0" anchor="ctr"/>
                </a:tc>
                <a:tc>
                  <a:txBody>
                    <a:bodyPr/>
                    <a:lstStyle/>
                    <a:p>
                      <a:pPr marL="226695" algn="just">
                        <a:lnSpc>
                          <a:spcPct val="150000"/>
                        </a:lnSpc>
                        <a:spcAft>
                          <a:spcPts val="0"/>
                        </a:spcAft>
                      </a:pPr>
                      <a:r>
                        <a:rPr lang="en-US" sz="1800" kern="1200" dirty="0">
                          <a:solidFill>
                            <a:schemeClr val="dk1"/>
                          </a:solidFill>
                          <a:latin typeface="+mn-lt"/>
                          <a:ea typeface="+mn-ea"/>
                          <a:cs typeface="+mn-cs"/>
                        </a:rPr>
                        <a:t>0.260</a:t>
                      </a:r>
                      <a:endParaRPr lang="zh-CN" altLang="en-US" sz="18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807755424"/>
                  </a:ext>
                </a:extLst>
              </a:tr>
              <a:tr h="370840">
                <a:tc>
                  <a:txBody>
                    <a:bodyPr/>
                    <a:lstStyle/>
                    <a:p>
                      <a:pPr marL="226695" algn="just">
                        <a:lnSpc>
                          <a:spcPct val="150000"/>
                        </a:lnSpc>
                        <a:spcAft>
                          <a:spcPts val="0"/>
                        </a:spcAft>
                      </a:pPr>
                      <a:r>
                        <a:rPr lang="en-US" sz="1800" kern="1200" dirty="0">
                          <a:solidFill>
                            <a:schemeClr val="dk1"/>
                          </a:solidFill>
                          <a:latin typeface="+mn-lt"/>
                          <a:ea typeface="+mn-ea"/>
                          <a:cs typeface="+mn-cs"/>
                        </a:rPr>
                        <a:t>IDs low</a:t>
                      </a:r>
                      <a:endParaRPr lang="zh-CN" altLang="en-US" sz="1800" kern="1200" dirty="0">
                        <a:solidFill>
                          <a:schemeClr val="dk1"/>
                        </a:solidFill>
                        <a:latin typeface="+mn-lt"/>
                        <a:ea typeface="+mn-ea"/>
                        <a:cs typeface="+mn-cs"/>
                      </a:endParaRPr>
                    </a:p>
                  </a:txBody>
                  <a:tcPr marL="68580" marR="68580" marT="0" marB="0" anchor="ctr"/>
                </a:tc>
                <a:tc>
                  <a:txBody>
                    <a:bodyPr/>
                    <a:lstStyle/>
                    <a:p>
                      <a:pPr marL="226695" algn="just">
                        <a:lnSpc>
                          <a:spcPct val="150000"/>
                        </a:lnSpc>
                        <a:spcAft>
                          <a:spcPts val="0"/>
                        </a:spcAft>
                      </a:pPr>
                      <a:r>
                        <a:rPr lang="en-US" sz="1800" b="1" kern="1200" dirty="0">
                          <a:solidFill>
                            <a:schemeClr val="dk1"/>
                          </a:solidFill>
                          <a:latin typeface="+mn-lt"/>
                          <a:ea typeface="+mn-ea"/>
                          <a:cs typeface="+mn-cs"/>
                        </a:rPr>
                        <a:t>18374</a:t>
                      </a:r>
                      <a:endParaRPr lang="zh-CN" altLang="en-US" sz="1800" b="1" kern="1200" dirty="0">
                        <a:solidFill>
                          <a:schemeClr val="dk1"/>
                        </a:solidFill>
                        <a:latin typeface="+mn-lt"/>
                        <a:ea typeface="+mn-ea"/>
                        <a:cs typeface="+mn-cs"/>
                      </a:endParaRPr>
                    </a:p>
                  </a:txBody>
                  <a:tcPr marL="68580" marR="68580" marT="0" marB="0" anchor="ctr"/>
                </a:tc>
                <a:tc>
                  <a:txBody>
                    <a:bodyPr/>
                    <a:lstStyle/>
                    <a:p>
                      <a:pPr marL="226695" algn="just">
                        <a:lnSpc>
                          <a:spcPct val="150000"/>
                        </a:lnSpc>
                        <a:spcAft>
                          <a:spcPts val="0"/>
                        </a:spcAft>
                      </a:pPr>
                      <a:r>
                        <a:rPr lang="en-US" sz="1800" b="1" kern="1200" dirty="0">
                          <a:solidFill>
                            <a:schemeClr val="dk1"/>
                          </a:solidFill>
                          <a:latin typeface="+mn-lt"/>
                          <a:ea typeface="+mn-ea"/>
                          <a:cs typeface="+mn-cs"/>
                        </a:rPr>
                        <a:t>5789</a:t>
                      </a:r>
                      <a:endParaRPr lang="zh-CN" altLang="en-US" sz="1800" b="1"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260130005"/>
                  </a:ext>
                </a:extLst>
              </a:tr>
              <a:tr h="370840">
                <a:tc>
                  <a:txBody>
                    <a:bodyPr/>
                    <a:lstStyle/>
                    <a:p>
                      <a:pPr marL="226695" algn="just">
                        <a:lnSpc>
                          <a:spcPct val="150000"/>
                        </a:lnSpc>
                        <a:spcAft>
                          <a:spcPts val="0"/>
                        </a:spcAft>
                      </a:pPr>
                      <a:r>
                        <a:rPr lang="en-US" sz="1800" kern="1200" dirty="0">
                          <a:solidFill>
                            <a:schemeClr val="dk1"/>
                          </a:solidFill>
                          <a:latin typeface="+mn-lt"/>
                          <a:ea typeface="+mn-ea"/>
                          <a:cs typeface="+mn-cs"/>
                        </a:rPr>
                        <a:t>IDF1</a:t>
                      </a:r>
                      <a:endParaRPr lang="zh-CN" altLang="en-US" sz="1800" kern="1200" dirty="0">
                        <a:solidFill>
                          <a:schemeClr val="dk1"/>
                        </a:solidFill>
                        <a:latin typeface="+mn-lt"/>
                        <a:ea typeface="+mn-ea"/>
                        <a:cs typeface="+mn-cs"/>
                      </a:endParaRPr>
                    </a:p>
                  </a:txBody>
                  <a:tcPr marL="68580" marR="68580" marT="0" marB="0" anchor="ctr"/>
                </a:tc>
                <a:tc>
                  <a:txBody>
                    <a:bodyPr/>
                    <a:lstStyle/>
                    <a:p>
                      <a:pPr marL="226695" algn="just">
                        <a:lnSpc>
                          <a:spcPct val="150000"/>
                        </a:lnSpc>
                        <a:spcAft>
                          <a:spcPts val="0"/>
                        </a:spcAft>
                      </a:pPr>
                      <a:r>
                        <a:rPr lang="en-US" sz="1800" kern="1200" dirty="0">
                          <a:solidFill>
                            <a:schemeClr val="dk1"/>
                          </a:solidFill>
                          <a:latin typeface="+mn-lt"/>
                          <a:ea typeface="+mn-ea"/>
                          <a:cs typeface="+mn-cs"/>
                        </a:rPr>
                        <a:t>15.3%</a:t>
                      </a:r>
                      <a:endParaRPr lang="zh-CN" altLang="en-US" sz="1800" kern="1200" dirty="0">
                        <a:solidFill>
                          <a:schemeClr val="dk1"/>
                        </a:solidFill>
                        <a:latin typeface="+mn-lt"/>
                        <a:ea typeface="+mn-ea"/>
                        <a:cs typeface="+mn-cs"/>
                      </a:endParaRPr>
                    </a:p>
                  </a:txBody>
                  <a:tcPr marL="68580" marR="68580" marT="0" marB="0" anchor="ctr"/>
                </a:tc>
                <a:tc>
                  <a:txBody>
                    <a:bodyPr/>
                    <a:lstStyle/>
                    <a:p>
                      <a:pPr marL="226695" algn="just">
                        <a:lnSpc>
                          <a:spcPct val="150000"/>
                        </a:lnSpc>
                        <a:spcAft>
                          <a:spcPts val="0"/>
                        </a:spcAft>
                      </a:pPr>
                      <a:r>
                        <a:rPr lang="en-US" sz="1800" kern="1200">
                          <a:solidFill>
                            <a:schemeClr val="dk1"/>
                          </a:solidFill>
                          <a:latin typeface="+mn-lt"/>
                          <a:ea typeface="+mn-ea"/>
                          <a:cs typeface="+mn-cs"/>
                        </a:rPr>
                        <a:t>37.8%</a:t>
                      </a:r>
                      <a:endParaRPr lang="zh-CN" altLang="en-US" sz="1800" kern="120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2856795967"/>
                  </a:ext>
                </a:extLst>
              </a:tr>
              <a:tr h="370840">
                <a:tc>
                  <a:txBody>
                    <a:bodyPr/>
                    <a:lstStyle/>
                    <a:p>
                      <a:pPr marL="226695" algn="just">
                        <a:lnSpc>
                          <a:spcPct val="150000"/>
                        </a:lnSpc>
                        <a:spcAft>
                          <a:spcPts val="0"/>
                        </a:spcAft>
                      </a:pPr>
                      <a:r>
                        <a:rPr lang="en-US" sz="1800" kern="1200">
                          <a:solidFill>
                            <a:schemeClr val="dk1"/>
                          </a:solidFill>
                          <a:latin typeface="+mn-lt"/>
                          <a:ea typeface="+mn-ea"/>
                          <a:cs typeface="+mn-cs"/>
                        </a:rPr>
                        <a:t>IDP</a:t>
                      </a:r>
                      <a:endParaRPr lang="zh-CN" altLang="en-US" sz="1800" kern="1200">
                        <a:solidFill>
                          <a:schemeClr val="dk1"/>
                        </a:solidFill>
                        <a:latin typeface="+mn-lt"/>
                        <a:ea typeface="+mn-ea"/>
                        <a:cs typeface="+mn-cs"/>
                      </a:endParaRPr>
                    </a:p>
                  </a:txBody>
                  <a:tcPr marL="68580" marR="68580" marT="0" marB="0" anchor="ctr"/>
                </a:tc>
                <a:tc>
                  <a:txBody>
                    <a:bodyPr/>
                    <a:lstStyle/>
                    <a:p>
                      <a:pPr marL="226695" algn="just">
                        <a:lnSpc>
                          <a:spcPct val="150000"/>
                        </a:lnSpc>
                        <a:spcAft>
                          <a:spcPts val="0"/>
                        </a:spcAft>
                      </a:pPr>
                      <a:r>
                        <a:rPr lang="en-US" sz="1800" kern="1200" dirty="0">
                          <a:solidFill>
                            <a:schemeClr val="dk1"/>
                          </a:solidFill>
                          <a:latin typeface="+mn-lt"/>
                          <a:ea typeface="+mn-ea"/>
                          <a:cs typeface="+mn-cs"/>
                        </a:rPr>
                        <a:t>10.6%</a:t>
                      </a:r>
                      <a:endParaRPr lang="zh-CN" altLang="en-US" sz="1800" kern="1200" dirty="0">
                        <a:solidFill>
                          <a:schemeClr val="dk1"/>
                        </a:solidFill>
                        <a:latin typeface="+mn-lt"/>
                        <a:ea typeface="+mn-ea"/>
                        <a:cs typeface="+mn-cs"/>
                      </a:endParaRPr>
                    </a:p>
                  </a:txBody>
                  <a:tcPr marL="68580" marR="68580" marT="0" marB="0" anchor="ctr"/>
                </a:tc>
                <a:tc>
                  <a:txBody>
                    <a:bodyPr/>
                    <a:lstStyle/>
                    <a:p>
                      <a:pPr marL="226695" algn="just">
                        <a:lnSpc>
                          <a:spcPct val="150000"/>
                        </a:lnSpc>
                        <a:spcAft>
                          <a:spcPts val="0"/>
                        </a:spcAft>
                      </a:pPr>
                      <a:r>
                        <a:rPr lang="en-US" sz="1800" kern="1200">
                          <a:solidFill>
                            <a:schemeClr val="dk1"/>
                          </a:solidFill>
                          <a:latin typeface="+mn-lt"/>
                          <a:ea typeface="+mn-ea"/>
                          <a:cs typeface="+mn-cs"/>
                        </a:rPr>
                        <a:t>41.0%</a:t>
                      </a:r>
                      <a:endParaRPr lang="zh-CN" altLang="en-US" sz="1800" kern="120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511861833"/>
                  </a:ext>
                </a:extLst>
              </a:tr>
              <a:tr h="370840">
                <a:tc>
                  <a:txBody>
                    <a:bodyPr/>
                    <a:lstStyle/>
                    <a:p>
                      <a:pPr marL="226695" algn="just">
                        <a:lnSpc>
                          <a:spcPct val="150000"/>
                        </a:lnSpc>
                        <a:spcAft>
                          <a:spcPts val="0"/>
                        </a:spcAft>
                      </a:pPr>
                      <a:r>
                        <a:rPr lang="en-US" sz="1800" kern="1200">
                          <a:solidFill>
                            <a:schemeClr val="dk1"/>
                          </a:solidFill>
                          <a:latin typeface="+mn-lt"/>
                          <a:ea typeface="+mn-ea"/>
                          <a:cs typeface="+mn-cs"/>
                        </a:rPr>
                        <a:t>IDR</a:t>
                      </a:r>
                      <a:endParaRPr lang="zh-CN" altLang="en-US" sz="1800" kern="1200">
                        <a:solidFill>
                          <a:schemeClr val="dk1"/>
                        </a:solidFill>
                        <a:latin typeface="+mn-lt"/>
                        <a:ea typeface="+mn-ea"/>
                        <a:cs typeface="+mn-cs"/>
                      </a:endParaRPr>
                    </a:p>
                  </a:txBody>
                  <a:tcPr marL="68580" marR="68580" marT="0" marB="0" anchor="ctr"/>
                </a:tc>
                <a:tc>
                  <a:txBody>
                    <a:bodyPr/>
                    <a:lstStyle/>
                    <a:p>
                      <a:pPr marL="226695" algn="just">
                        <a:lnSpc>
                          <a:spcPct val="150000"/>
                        </a:lnSpc>
                        <a:spcAft>
                          <a:spcPts val="0"/>
                        </a:spcAft>
                      </a:pPr>
                      <a:r>
                        <a:rPr lang="en-US" sz="1800" kern="1200" dirty="0">
                          <a:solidFill>
                            <a:schemeClr val="dk1"/>
                          </a:solidFill>
                          <a:latin typeface="+mn-lt"/>
                          <a:ea typeface="+mn-ea"/>
                          <a:cs typeface="+mn-cs"/>
                        </a:rPr>
                        <a:t>27.6%</a:t>
                      </a:r>
                      <a:endParaRPr lang="zh-CN" altLang="en-US" sz="1800" kern="1200" dirty="0">
                        <a:solidFill>
                          <a:schemeClr val="dk1"/>
                        </a:solidFill>
                        <a:latin typeface="+mn-lt"/>
                        <a:ea typeface="+mn-ea"/>
                        <a:cs typeface="+mn-cs"/>
                      </a:endParaRPr>
                    </a:p>
                  </a:txBody>
                  <a:tcPr marL="68580" marR="68580" marT="0" marB="0" anchor="ctr"/>
                </a:tc>
                <a:tc>
                  <a:txBody>
                    <a:bodyPr/>
                    <a:lstStyle/>
                    <a:p>
                      <a:pPr marL="226695" algn="just">
                        <a:lnSpc>
                          <a:spcPct val="150000"/>
                        </a:lnSpc>
                        <a:spcAft>
                          <a:spcPts val="0"/>
                        </a:spcAft>
                      </a:pPr>
                      <a:r>
                        <a:rPr lang="en-US" sz="1800" kern="1200" dirty="0">
                          <a:solidFill>
                            <a:schemeClr val="dk1"/>
                          </a:solidFill>
                          <a:latin typeface="+mn-lt"/>
                          <a:ea typeface="+mn-ea"/>
                          <a:cs typeface="+mn-cs"/>
                        </a:rPr>
                        <a:t>35.0%</a:t>
                      </a:r>
                      <a:endParaRPr lang="zh-CN" altLang="en-US" sz="18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30803819"/>
                  </a:ext>
                </a:extLst>
              </a:tr>
              <a:tr h="370840">
                <a:tc>
                  <a:txBody>
                    <a:bodyPr/>
                    <a:lstStyle/>
                    <a:p>
                      <a:pPr marL="226695" algn="just">
                        <a:lnSpc>
                          <a:spcPct val="150000"/>
                        </a:lnSpc>
                        <a:spcAft>
                          <a:spcPts val="0"/>
                        </a:spcAft>
                      </a:pPr>
                      <a:r>
                        <a:rPr lang="en-US" sz="1800" kern="1200">
                          <a:solidFill>
                            <a:schemeClr val="dk1"/>
                          </a:solidFill>
                          <a:latin typeface="+mn-lt"/>
                          <a:ea typeface="+mn-ea"/>
                          <a:cs typeface="+mn-cs"/>
                        </a:rPr>
                        <a:t>Rcll </a:t>
                      </a:r>
                      <a:endParaRPr lang="zh-CN" altLang="en-US" sz="1800" kern="1200">
                        <a:solidFill>
                          <a:schemeClr val="dk1"/>
                        </a:solidFill>
                        <a:latin typeface="+mn-lt"/>
                        <a:ea typeface="+mn-ea"/>
                        <a:cs typeface="+mn-cs"/>
                      </a:endParaRPr>
                    </a:p>
                  </a:txBody>
                  <a:tcPr marL="68580" marR="68580" marT="0" marB="0" anchor="ctr"/>
                </a:tc>
                <a:tc>
                  <a:txBody>
                    <a:bodyPr/>
                    <a:lstStyle/>
                    <a:p>
                      <a:pPr marL="226695" algn="just">
                        <a:lnSpc>
                          <a:spcPct val="150000"/>
                        </a:lnSpc>
                        <a:spcAft>
                          <a:spcPts val="0"/>
                        </a:spcAft>
                      </a:pPr>
                      <a:r>
                        <a:rPr lang="en-US" sz="1800" kern="1200" dirty="0">
                          <a:solidFill>
                            <a:schemeClr val="dk1"/>
                          </a:solidFill>
                          <a:latin typeface="+mn-lt"/>
                          <a:ea typeface="+mn-ea"/>
                          <a:cs typeface="+mn-cs"/>
                        </a:rPr>
                        <a:t>65.6%</a:t>
                      </a:r>
                      <a:endParaRPr lang="zh-CN" altLang="en-US" sz="1800" kern="1200" dirty="0">
                        <a:solidFill>
                          <a:schemeClr val="dk1"/>
                        </a:solidFill>
                        <a:latin typeface="+mn-lt"/>
                        <a:ea typeface="+mn-ea"/>
                        <a:cs typeface="+mn-cs"/>
                      </a:endParaRPr>
                    </a:p>
                  </a:txBody>
                  <a:tcPr marL="68580" marR="68580" marT="0" marB="0" anchor="ctr"/>
                </a:tc>
                <a:tc>
                  <a:txBody>
                    <a:bodyPr/>
                    <a:lstStyle/>
                    <a:p>
                      <a:pPr marL="226695" algn="just">
                        <a:lnSpc>
                          <a:spcPct val="150000"/>
                        </a:lnSpc>
                        <a:spcAft>
                          <a:spcPts val="0"/>
                        </a:spcAft>
                      </a:pPr>
                      <a:r>
                        <a:rPr lang="en-US" sz="1800" kern="1200" dirty="0">
                          <a:solidFill>
                            <a:schemeClr val="dk1"/>
                          </a:solidFill>
                          <a:latin typeface="+mn-lt"/>
                          <a:ea typeface="+mn-ea"/>
                          <a:cs typeface="+mn-cs"/>
                        </a:rPr>
                        <a:t>54.2%</a:t>
                      </a:r>
                      <a:endParaRPr lang="zh-CN" altLang="en-US" sz="18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935748129"/>
                  </a:ext>
                </a:extLst>
              </a:tr>
              <a:tr h="370840">
                <a:tc>
                  <a:txBody>
                    <a:bodyPr/>
                    <a:lstStyle/>
                    <a:p>
                      <a:pPr marL="226695" algn="just">
                        <a:lnSpc>
                          <a:spcPct val="150000"/>
                        </a:lnSpc>
                        <a:spcAft>
                          <a:spcPts val="0"/>
                        </a:spcAft>
                      </a:pPr>
                      <a:r>
                        <a:rPr lang="en-US" sz="1800" kern="1200">
                          <a:solidFill>
                            <a:schemeClr val="dk1"/>
                          </a:solidFill>
                          <a:latin typeface="+mn-lt"/>
                          <a:ea typeface="+mn-ea"/>
                          <a:cs typeface="+mn-cs"/>
                        </a:rPr>
                        <a:t>Pron</a:t>
                      </a:r>
                      <a:endParaRPr lang="zh-CN" altLang="en-US" sz="1800" kern="1200">
                        <a:solidFill>
                          <a:schemeClr val="dk1"/>
                        </a:solidFill>
                        <a:latin typeface="+mn-lt"/>
                        <a:ea typeface="+mn-ea"/>
                        <a:cs typeface="+mn-cs"/>
                      </a:endParaRPr>
                    </a:p>
                  </a:txBody>
                  <a:tcPr marL="68580" marR="68580" marT="0" marB="0" anchor="ctr"/>
                </a:tc>
                <a:tc>
                  <a:txBody>
                    <a:bodyPr/>
                    <a:lstStyle/>
                    <a:p>
                      <a:pPr marL="226695" algn="just">
                        <a:lnSpc>
                          <a:spcPct val="150000"/>
                        </a:lnSpc>
                        <a:spcAft>
                          <a:spcPts val="0"/>
                        </a:spcAft>
                      </a:pPr>
                      <a:r>
                        <a:rPr lang="en-US" sz="1800" kern="1200">
                          <a:solidFill>
                            <a:schemeClr val="dk1"/>
                          </a:solidFill>
                          <a:latin typeface="+mn-lt"/>
                          <a:ea typeface="+mn-ea"/>
                          <a:cs typeface="+mn-cs"/>
                        </a:rPr>
                        <a:t>25.2%</a:t>
                      </a:r>
                      <a:endParaRPr lang="zh-CN" altLang="en-US" sz="1800" kern="1200">
                        <a:solidFill>
                          <a:schemeClr val="dk1"/>
                        </a:solidFill>
                        <a:latin typeface="+mn-lt"/>
                        <a:ea typeface="+mn-ea"/>
                        <a:cs typeface="+mn-cs"/>
                      </a:endParaRPr>
                    </a:p>
                  </a:txBody>
                  <a:tcPr marL="68580" marR="68580" marT="0" marB="0" anchor="ctr"/>
                </a:tc>
                <a:tc>
                  <a:txBody>
                    <a:bodyPr/>
                    <a:lstStyle/>
                    <a:p>
                      <a:pPr marL="226695" algn="just">
                        <a:lnSpc>
                          <a:spcPct val="150000"/>
                        </a:lnSpc>
                        <a:spcAft>
                          <a:spcPts val="0"/>
                        </a:spcAft>
                      </a:pPr>
                      <a:r>
                        <a:rPr lang="en-US" sz="1800" kern="1200" dirty="0">
                          <a:solidFill>
                            <a:schemeClr val="dk1"/>
                          </a:solidFill>
                          <a:latin typeface="+mn-lt"/>
                          <a:ea typeface="+mn-ea"/>
                          <a:cs typeface="+mn-cs"/>
                        </a:rPr>
                        <a:t>63.5%</a:t>
                      </a:r>
                      <a:endParaRPr lang="zh-CN" altLang="en-US" sz="18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864004700"/>
                  </a:ext>
                </a:extLst>
              </a:tr>
              <a:tr h="370840">
                <a:tc>
                  <a:txBody>
                    <a:bodyPr/>
                    <a:lstStyle/>
                    <a:p>
                      <a:pPr marL="226695" algn="just">
                        <a:lnSpc>
                          <a:spcPct val="150000"/>
                        </a:lnSpc>
                        <a:spcAft>
                          <a:spcPts val="0"/>
                        </a:spcAft>
                      </a:pPr>
                      <a:r>
                        <a:rPr lang="en-US" sz="1800" kern="1200">
                          <a:solidFill>
                            <a:schemeClr val="dk1"/>
                          </a:solidFill>
                          <a:latin typeface="+mn-lt"/>
                          <a:ea typeface="+mn-ea"/>
                          <a:cs typeface="+mn-cs"/>
                        </a:rPr>
                        <a:t>FP low</a:t>
                      </a:r>
                      <a:endParaRPr lang="zh-CN" altLang="en-US" sz="1800" kern="1200">
                        <a:solidFill>
                          <a:schemeClr val="dk1"/>
                        </a:solidFill>
                        <a:latin typeface="+mn-lt"/>
                        <a:ea typeface="+mn-ea"/>
                        <a:cs typeface="+mn-cs"/>
                      </a:endParaRPr>
                    </a:p>
                  </a:txBody>
                  <a:tcPr marL="68580" marR="68580" marT="0" marB="0" anchor="ctr"/>
                </a:tc>
                <a:tc>
                  <a:txBody>
                    <a:bodyPr/>
                    <a:lstStyle/>
                    <a:p>
                      <a:pPr marL="226695" algn="just">
                        <a:lnSpc>
                          <a:spcPct val="150000"/>
                        </a:lnSpc>
                        <a:spcAft>
                          <a:spcPts val="0"/>
                        </a:spcAft>
                      </a:pPr>
                      <a:r>
                        <a:rPr lang="en-US" sz="1800" b="1" kern="1200" dirty="0">
                          <a:solidFill>
                            <a:schemeClr val="dk1"/>
                          </a:solidFill>
                          <a:latin typeface="+mn-lt"/>
                          <a:ea typeface="+mn-ea"/>
                          <a:cs typeface="+mn-cs"/>
                        </a:rPr>
                        <a:t>498598</a:t>
                      </a:r>
                      <a:endParaRPr lang="zh-CN" altLang="en-US" sz="1800" b="1" kern="1200" dirty="0">
                        <a:solidFill>
                          <a:schemeClr val="dk1"/>
                        </a:solidFill>
                        <a:latin typeface="+mn-lt"/>
                        <a:ea typeface="+mn-ea"/>
                        <a:cs typeface="+mn-cs"/>
                      </a:endParaRPr>
                    </a:p>
                  </a:txBody>
                  <a:tcPr marL="68580" marR="68580" marT="0" marB="0" anchor="ctr"/>
                </a:tc>
                <a:tc>
                  <a:txBody>
                    <a:bodyPr/>
                    <a:lstStyle/>
                    <a:p>
                      <a:pPr marL="226695" algn="just">
                        <a:lnSpc>
                          <a:spcPct val="150000"/>
                        </a:lnSpc>
                        <a:spcAft>
                          <a:spcPts val="0"/>
                        </a:spcAft>
                      </a:pPr>
                      <a:r>
                        <a:rPr lang="en-US" sz="1800" b="1" kern="1200" dirty="0">
                          <a:solidFill>
                            <a:schemeClr val="dk1"/>
                          </a:solidFill>
                          <a:latin typeface="+mn-lt"/>
                          <a:ea typeface="+mn-ea"/>
                          <a:cs typeface="+mn-cs"/>
                        </a:rPr>
                        <a:t>79951</a:t>
                      </a:r>
                      <a:endParaRPr lang="zh-CN" altLang="en-US" sz="1800" b="1"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50839043"/>
                  </a:ext>
                </a:extLst>
              </a:tr>
              <a:tr h="370840">
                <a:tc>
                  <a:txBody>
                    <a:bodyPr/>
                    <a:lstStyle/>
                    <a:p>
                      <a:pPr marL="226695" algn="just">
                        <a:lnSpc>
                          <a:spcPct val="150000"/>
                        </a:lnSpc>
                        <a:spcAft>
                          <a:spcPts val="0"/>
                        </a:spcAft>
                      </a:pPr>
                      <a:r>
                        <a:rPr lang="en-US" sz="1800" kern="1200">
                          <a:solidFill>
                            <a:schemeClr val="dk1"/>
                          </a:solidFill>
                          <a:latin typeface="+mn-lt"/>
                          <a:ea typeface="+mn-ea"/>
                          <a:cs typeface="+mn-cs"/>
                        </a:rPr>
                        <a:t>FN low</a:t>
                      </a:r>
                      <a:endParaRPr lang="zh-CN" altLang="en-US" sz="1800" kern="1200">
                        <a:solidFill>
                          <a:schemeClr val="dk1"/>
                        </a:solidFill>
                        <a:latin typeface="+mn-lt"/>
                        <a:ea typeface="+mn-ea"/>
                        <a:cs typeface="+mn-cs"/>
                      </a:endParaRPr>
                    </a:p>
                  </a:txBody>
                  <a:tcPr marL="68580" marR="68580" marT="0" marB="0" anchor="ctr"/>
                </a:tc>
                <a:tc>
                  <a:txBody>
                    <a:bodyPr/>
                    <a:lstStyle/>
                    <a:p>
                      <a:pPr marL="226695" algn="just">
                        <a:lnSpc>
                          <a:spcPct val="150000"/>
                        </a:lnSpc>
                        <a:spcAft>
                          <a:spcPts val="0"/>
                        </a:spcAft>
                      </a:pPr>
                      <a:r>
                        <a:rPr lang="en-US" sz="1800" kern="1200" dirty="0">
                          <a:solidFill>
                            <a:schemeClr val="dk1"/>
                          </a:solidFill>
                          <a:latin typeface="+mn-lt"/>
                          <a:ea typeface="+mn-ea"/>
                          <a:cs typeface="+mn-cs"/>
                        </a:rPr>
                        <a:t>88203</a:t>
                      </a:r>
                      <a:endParaRPr lang="zh-CN" altLang="en-US" sz="1800" kern="1200" dirty="0">
                        <a:solidFill>
                          <a:schemeClr val="dk1"/>
                        </a:solidFill>
                        <a:latin typeface="+mn-lt"/>
                        <a:ea typeface="+mn-ea"/>
                        <a:cs typeface="+mn-cs"/>
                      </a:endParaRPr>
                    </a:p>
                  </a:txBody>
                  <a:tcPr marL="68580" marR="68580" marT="0" marB="0" anchor="ctr"/>
                </a:tc>
                <a:tc>
                  <a:txBody>
                    <a:bodyPr/>
                    <a:lstStyle/>
                    <a:p>
                      <a:pPr marL="226695" algn="just">
                        <a:lnSpc>
                          <a:spcPct val="150000"/>
                        </a:lnSpc>
                        <a:spcAft>
                          <a:spcPts val="0"/>
                        </a:spcAft>
                      </a:pPr>
                      <a:r>
                        <a:rPr lang="en-US" sz="1800" kern="1200" dirty="0">
                          <a:solidFill>
                            <a:schemeClr val="dk1"/>
                          </a:solidFill>
                          <a:latin typeface="+mn-lt"/>
                          <a:ea typeface="+mn-ea"/>
                          <a:cs typeface="+mn-cs"/>
                        </a:rPr>
                        <a:t>117305</a:t>
                      </a:r>
                      <a:endParaRPr lang="zh-CN" altLang="en-US" sz="18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741638467"/>
                  </a:ext>
                </a:extLst>
              </a:tr>
            </a:tbl>
          </a:graphicData>
        </a:graphic>
      </p:graphicFrame>
    </p:spTree>
    <p:extLst>
      <p:ext uri="{BB962C8B-B14F-4D97-AF65-F5344CB8AC3E}">
        <p14:creationId xmlns:p14="http://schemas.microsoft.com/office/powerpoint/2010/main" val="173577360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Semi-supervised Object Detection</a:t>
            </a:r>
            <a:endParaRPr lang="zh-CN" altLang="en-US" dirty="0"/>
          </a:p>
        </p:txBody>
      </p:sp>
      <p:sp>
        <p:nvSpPr>
          <p:cNvPr id="9" name="内容占位符 8">
            <a:extLst>
              <a:ext uri="{FF2B5EF4-FFF2-40B4-BE49-F238E27FC236}">
                <a16:creationId xmlns:a16="http://schemas.microsoft.com/office/drawing/2014/main" id="{E6A44A0C-C970-4C38-A867-7CB681F8A5F6}"/>
              </a:ext>
            </a:extLst>
          </p:cNvPr>
          <p:cNvSpPr>
            <a:spLocks noGrp="1"/>
          </p:cNvSpPr>
          <p:nvPr>
            <p:ph idx="1"/>
          </p:nvPr>
        </p:nvSpPr>
        <p:spPr>
          <a:xfrm>
            <a:off x="148669" y="931863"/>
            <a:ext cx="8859921" cy="1201737"/>
          </a:xfrm>
        </p:spPr>
        <p:txBody>
          <a:bodyPr/>
          <a:lstStyle/>
          <a:p>
            <a:r>
              <a:rPr lang="en-US" altLang="zh-CN" sz="2000" dirty="0"/>
              <a:t>Humble Teachers Teach Better Students for Semi-Supervised Object Detection</a:t>
            </a:r>
            <a:endParaRPr lang="en-US" altLang="zh-CN" dirty="0"/>
          </a:p>
        </p:txBody>
      </p:sp>
      <p:sp>
        <p:nvSpPr>
          <p:cNvPr id="12" name="Text Placeholder 1">
            <a:extLst>
              <a:ext uri="{FF2B5EF4-FFF2-40B4-BE49-F238E27FC236}">
                <a16:creationId xmlns:a16="http://schemas.microsoft.com/office/drawing/2014/main" id="{40C8792B-1BEC-4394-A2CF-80525198602F}"/>
              </a:ext>
            </a:extLst>
          </p:cNvPr>
          <p:cNvSpPr txBox="1">
            <a:spLocks/>
          </p:cNvSpPr>
          <p:nvPr/>
        </p:nvSpPr>
        <p:spPr>
          <a:xfrm>
            <a:off x="0" y="6362700"/>
            <a:ext cx="9144000" cy="495300"/>
          </a:xfrm>
          <a:prstGeom prst="rect">
            <a:avLst/>
          </a:prstGeom>
        </p:spPr>
        <p:txBody>
          <a:bodyPr/>
          <a:lstStyle>
            <a:lvl1pPr marL="342900" indent="-342900" algn="l" rtl="0" eaLnBrk="1" fontAlgn="base" hangingPunct="1">
              <a:spcBef>
                <a:spcPct val="20000"/>
              </a:spcBef>
              <a:spcAft>
                <a:spcPct val="0"/>
              </a:spcAft>
              <a:buChar char="•"/>
              <a:defRPr sz="2400">
                <a:solidFill>
                  <a:schemeClr val="tx1"/>
                </a:solidFill>
                <a:latin typeface="Verdana"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Verdana" pitchFamily="34" charset="0"/>
              </a:defRPr>
            </a:lvl2pPr>
            <a:lvl3pPr marL="1143000" indent="-228600" algn="l" rtl="0" eaLnBrk="1" fontAlgn="base" hangingPunct="1">
              <a:spcBef>
                <a:spcPct val="20000"/>
              </a:spcBef>
              <a:spcAft>
                <a:spcPct val="0"/>
              </a:spcAft>
              <a:buChar char="•"/>
              <a:defRPr>
                <a:solidFill>
                  <a:schemeClr val="tx1"/>
                </a:solidFill>
                <a:latin typeface="Verdana" pitchFamily="34" charset="0"/>
              </a:defRPr>
            </a:lvl3pPr>
            <a:lvl4pPr marL="1600200" indent="-228600" algn="l" rtl="0" eaLnBrk="1" fontAlgn="base" hangingPunct="1">
              <a:spcBef>
                <a:spcPct val="20000"/>
              </a:spcBef>
              <a:spcAft>
                <a:spcPct val="0"/>
              </a:spcAft>
              <a:buChar char="–"/>
              <a:defRPr sz="1600">
                <a:solidFill>
                  <a:schemeClr val="tx1"/>
                </a:solidFill>
                <a:latin typeface="Verdana" pitchFamily="34" charset="0"/>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a:lstStyle>
          <a:p>
            <a:pPr defTabSz="457200" eaLnBrk="0" hangingPunct="0">
              <a:buNone/>
            </a:pPr>
            <a:r>
              <a:rPr lang="en-US" sz="2000" dirty="0">
                <a:solidFill>
                  <a:srgbClr val="FFFFFF"/>
                </a:solidFill>
                <a:latin typeface="Helvetica"/>
                <a:ea typeface="ＭＳ Ｐゴシック" pitchFamily="-112" charset="-128"/>
                <a:cs typeface="Helvetica"/>
              </a:rPr>
              <a:t>CVPR 2021. https://arxiv.org/abs/2106.10456</a:t>
            </a:r>
          </a:p>
        </p:txBody>
      </p:sp>
      <p:pic>
        <p:nvPicPr>
          <p:cNvPr id="2" name="图片 1">
            <a:extLst>
              <a:ext uri="{FF2B5EF4-FFF2-40B4-BE49-F238E27FC236}">
                <a16:creationId xmlns:a16="http://schemas.microsoft.com/office/drawing/2014/main" id="{9FD553A9-B072-4F26-B717-A8E3A06DBC8A}"/>
              </a:ext>
            </a:extLst>
          </p:cNvPr>
          <p:cNvPicPr>
            <a:picLocks noChangeAspect="1"/>
          </p:cNvPicPr>
          <p:nvPr/>
        </p:nvPicPr>
        <p:blipFill>
          <a:blip r:embed="rId2"/>
          <a:stretch>
            <a:fillRect/>
          </a:stretch>
        </p:blipFill>
        <p:spPr>
          <a:xfrm>
            <a:off x="1600200" y="1676400"/>
            <a:ext cx="5562600" cy="4399926"/>
          </a:xfrm>
          <a:prstGeom prst="rect">
            <a:avLst/>
          </a:prstGeom>
        </p:spPr>
      </p:pic>
    </p:spTree>
    <p:extLst>
      <p:ext uri="{BB962C8B-B14F-4D97-AF65-F5344CB8AC3E}">
        <p14:creationId xmlns:p14="http://schemas.microsoft.com/office/powerpoint/2010/main" val="165491642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Semi-supervised Object Detection</a:t>
            </a:r>
            <a:endParaRPr lang="zh-CN" altLang="en-US" dirty="0"/>
          </a:p>
        </p:txBody>
      </p:sp>
      <p:sp>
        <p:nvSpPr>
          <p:cNvPr id="9" name="内容占位符 8">
            <a:extLst>
              <a:ext uri="{FF2B5EF4-FFF2-40B4-BE49-F238E27FC236}">
                <a16:creationId xmlns:a16="http://schemas.microsoft.com/office/drawing/2014/main" id="{E6A44A0C-C970-4C38-A867-7CB681F8A5F6}"/>
              </a:ext>
            </a:extLst>
          </p:cNvPr>
          <p:cNvSpPr>
            <a:spLocks noGrp="1"/>
          </p:cNvSpPr>
          <p:nvPr>
            <p:ph idx="1"/>
          </p:nvPr>
        </p:nvSpPr>
        <p:spPr>
          <a:xfrm>
            <a:off x="148669" y="931863"/>
            <a:ext cx="8859921" cy="1201737"/>
          </a:xfrm>
        </p:spPr>
        <p:txBody>
          <a:bodyPr/>
          <a:lstStyle/>
          <a:p>
            <a:r>
              <a:rPr lang="en-US" altLang="zh-CN" sz="2000" dirty="0"/>
              <a:t>It gives a framework for the semi-supervised object detection problem. It uses exponential moving average(EMA) and soft pseudo labels techniques. It gets better result than STAC(paper: A Simple Semi-Supervised Learning Framework for Object Detection).</a:t>
            </a:r>
          </a:p>
        </p:txBody>
      </p:sp>
      <p:sp>
        <p:nvSpPr>
          <p:cNvPr id="12" name="Text Placeholder 1">
            <a:extLst>
              <a:ext uri="{FF2B5EF4-FFF2-40B4-BE49-F238E27FC236}">
                <a16:creationId xmlns:a16="http://schemas.microsoft.com/office/drawing/2014/main" id="{40C8792B-1BEC-4394-A2CF-80525198602F}"/>
              </a:ext>
            </a:extLst>
          </p:cNvPr>
          <p:cNvSpPr txBox="1">
            <a:spLocks/>
          </p:cNvSpPr>
          <p:nvPr/>
        </p:nvSpPr>
        <p:spPr>
          <a:xfrm>
            <a:off x="0" y="6362700"/>
            <a:ext cx="9144000" cy="495300"/>
          </a:xfrm>
          <a:prstGeom prst="rect">
            <a:avLst/>
          </a:prstGeom>
        </p:spPr>
        <p:txBody>
          <a:bodyPr/>
          <a:lstStyle>
            <a:lvl1pPr marL="342900" indent="-342900" algn="l" rtl="0" eaLnBrk="1" fontAlgn="base" hangingPunct="1">
              <a:spcBef>
                <a:spcPct val="20000"/>
              </a:spcBef>
              <a:spcAft>
                <a:spcPct val="0"/>
              </a:spcAft>
              <a:buChar char="•"/>
              <a:defRPr sz="2400">
                <a:solidFill>
                  <a:schemeClr val="tx1"/>
                </a:solidFill>
                <a:latin typeface="Verdana"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Verdana" pitchFamily="34" charset="0"/>
              </a:defRPr>
            </a:lvl2pPr>
            <a:lvl3pPr marL="1143000" indent="-228600" algn="l" rtl="0" eaLnBrk="1" fontAlgn="base" hangingPunct="1">
              <a:spcBef>
                <a:spcPct val="20000"/>
              </a:spcBef>
              <a:spcAft>
                <a:spcPct val="0"/>
              </a:spcAft>
              <a:buChar char="•"/>
              <a:defRPr>
                <a:solidFill>
                  <a:schemeClr val="tx1"/>
                </a:solidFill>
                <a:latin typeface="Verdana" pitchFamily="34" charset="0"/>
              </a:defRPr>
            </a:lvl3pPr>
            <a:lvl4pPr marL="1600200" indent="-228600" algn="l" rtl="0" eaLnBrk="1" fontAlgn="base" hangingPunct="1">
              <a:spcBef>
                <a:spcPct val="20000"/>
              </a:spcBef>
              <a:spcAft>
                <a:spcPct val="0"/>
              </a:spcAft>
              <a:buChar char="–"/>
              <a:defRPr sz="1600">
                <a:solidFill>
                  <a:schemeClr val="tx1"/>
                </a:solidFill>
                <a:latin typeface="Verdana" pitchFamily="34" charset="0"/>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a:lstStyle>
          <a:p>
            <a:pPr defTabSz="457200" eaLnBrk="0" hangingPunct="0">
              <a:buNone/>
            </a:pPr>
            <a:r>
              <a:rPr lang="en-US" sz="2000" dirty="0">
                <a:solidFill>
                  <a:srgbClr val="FFFFFF"/>
                </a:solidFill>
                <a:latin typeface="Helvetica"/>
                <a:ea typeface="ＭＳ Ｐゴシック" pitchFamily="-112" charset="-128"/>
                <a:cs typeface="Helvetica"/>
              </a:rPr>
              <a:t>CVPR 2021. https://arxiv.org/abs/2106.10456</a:t>
            </a:r>
          </a:p>
        </p:txBody>
      </p:sp>
      <p:pic>
        <p:nvPicPr>
          <p:cNvPr id="3" name="图片 2">
            <a:extLst>
              <a:ext uri="{FF2B5EF4-FFF2-40B4-BE49-F238E27FC236}">
                <a16:creationId xmlns:a16="http://schemas.microsoft.com/office/drawing/2014/main" id="{98C119D7-4C9C-479E-A68B-391651E0F2C0}"/>
              </a:ext>
            </a:extLst>
          </p:cNvPr>
          <p:cNvPicPr>
            <a:picLocks noChangeAspect="1"/>
          </p:cNvPicPr>
          <p:nvPr/>
        </p:nvPicPr>
        <p:blipFill>
          <a:blip r:embed="rId2"/>
          <a:stretch>
            <a:fillRect/>
          </a:stretch>
        </p:blipFill>
        <p:spPr>
          <a:xfrm>
            <a:off x="228600" y="2606386"/>
            <a:ext cx="8382000" cy="3137646"/>
          </a:xfrm>
          <a:prstGeom prst="rect">
            <a:avLst/>
          </a:prstGeom>
        </p:spPr>
      </p:pic>
    </p:spTree>
    <p:extLst>
      <p:ext uri="{BB962C8B-B14F-4D97-AF65-F5344CB8AC3E}">
        <p14:creationId xmlns:p14="http://schemas.microsoft.com/office/powerpoint/2010/main" val="39161126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Semi-supervised Object Detection</a:t>
            </a:r>
            <a:endParaRPr lang="zh-CN" altLang="en-US" dirty="0"/>
          </a:p>
        </p:txBody>
      </p:sp>
      <p:sp>
        <p:nvSpPr>
          <p:cNvPr id="9" name="内容占位符 8">
            <a:extLst>
              <a:ext uri="{FF2B5EF4-FFF2-40B4-BE49-F238E27FC236}">
                <a16:creationId xmlns:a16="http://schemas.microsoft.com/office/drawing/2014/main" id="{E6A44A0C-C970-4C38-A867-7CB681F8A5F6}"/>
              </a:ext>
            </a:extLst>
          </p:cNvPr>
          <p:cNvSpPr>
            <a:spLocks noGrp="1"/>
          </p:cNvSpPr>
          <p:nvPr>
            <p:ph idx="1"/>
          </p:nvPr>
        </p:nvSpPr>
        <p:spPr>
          <a:xfrm>
            <a:off x="148669" y="931863"/>
            <a:ext cx="8859921" cy="1201737"/>
          </a:xfrm>
        </p:spPr>
        <p:txBody>
          <a:bodyPr/>
          <a:lstStyle/>
          <a:p>
            <a:r>
              <a:rPr lang="en-US" altLang="zh-CN" sz="2000" dirty="0"/>
              <a:t>Soft pseudo labels: the unsupervised RPN loss and ROI loss are shown below. It didn’t use thresholding to get definite pseudo ground truth, but used classification probabilities and regression offsets as the training targets.</a:t>
            </a:r>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The teacher model weights are updated from the student model weights by EMA.</a:t>
            </a:r>
            <a:endParaRPr lang="en-US" altLang="zh-CN" dirty="0"/>
          </a:p>
        </p:txBody>
      </p:sp>
      <p:sp>
        <p:nvSpPr>
          <p:cNvPr id="12" name="Text Placeholder 1">
            <a:extLst>
              <a:ext uri="{FF2B5EF4-FFF2-40B4-BE49-F238E27FC236}">
                <a16:creationId xmlns:a16="http://schemas.microsoft.com/office/drawing/2014/main" id="{40C8792B-1BEC-4394-A2CF-80525198602F}"/>
              </a:ext>
            </a:extLst>
          </p:cNvPr>
          <p:cNvSpPr txBox="1">
            <a:spLocks/>
          </p:cNvSpPr>
          <p:nvPr/>
        </p:nvSpPr>
        <p:spPr>
          <a:xfrm>
            <a:off x="0" y="6362700"/>
            <a:ext cx="9144000" cy="495300"/>
          </a:xfrm>
          <a:prstGeom prst="rect">
            <a:avLst/>
          </a:prstGeom>
        </p:spPr>
        <p:txBody>
          <a:bodyPr/>
          <a:lstStyle>
            <a:lvl1pPr marL="342900" indent="-342900" algn="l" rtl="0" eaLnBrk="1" fontAlgn="base" hangingPunct="1">
              <a:spcBef>
                <a:spcPct val="20000"/>
              </a:spcBef>
              <a:spcAft>
                <a:spcPct val="0"/>
              </a:spcAft>
              <a:buChar char="•"/>
              <a:defRPr sz="2400">
                <a:solidFill>
                  <a:schemeClr val="tx1"/>
                </a:solidFill>
                <a:latin typeface="Verdana"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Verdana" pitchFamily="34" charset="0"/>
              </a:defRPr>
            </a:lvl2pPr>
            <a:lvl3pPr marL="1143000" indent="-228600" algn="l" rtl="0" eaLnBrk="1" fontAlgn="base" hangingPunct="1">
              <a:spcBef>
                <a:spcPct val="20000"/>
              </a:spcBef>
              <a:spcAft>
                <a:spcPct val="0"/>
              </a:spcAft>
              <a:buChar char="•"/>
              <a:defRPr>
                <a:solidFill>
                  <a:schemeClr val="tx1"/>
                </a:solidFill>
                <a:latin typeface="Verdana" pitchFamily="34" charset="0"/>
              </a:defRPr>
            </a:lvl3pPr>
            <a:lvl4pPr marL="1600200" indent="-228600" algn="l" rtl="0" eaLnBrk="1" fontAlgn="base" hangingPunct="1">
              <a:spcBef>
                <a:spcPct val="20000"/>
              </a:spcBef>
              <a:spcAft>
                <a:spcPct val="0"/>
              </a:spcAft>
              <a:buChar char="–"/>
              <a:defRPr sz="1600">
                <a:solidFill>
                  <a:schemeClr val="tx1"/>
                </a:solidFill>
                <a:latin typeface="Verdana" pitchFamily="34" charset="0"/>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a:lstStyle>
          <a:p>
            <a:pPr defTabSz="457200" eaLnBrk="0" hangingPunct="0">
              <a:buNone/>
            </a:pPr>
            <a:r>
              <a:rPr lang="en-US" sz="2000" dirty="0">
                <a:solidFill>
                  <a:srgbClr val="FFFFFF"/>
                </a:solidFill>
                <a:latin typeface="Helvetica"/>
                <a:ea typeface="ＭＳ Ｐゴシック" pitchFamily="-112" charset="-128"/>
                <a:cs typeface="Helvetica"/>
              </a:rPr>
              <a:t>CVPR 2021. https://arxiv.org/abs/2106.10456</a:t>
            </a:r>
          </a:p>
        </p:txBody>
      </p:sp>
      <p:pic>
        <p:nvPicPr>
          <p:cNvPr id="3" name="图片 2">
            <a:extLst>
              <a:ext uri="{FF2B5EF4-FFF2-40B4-BE49-F238E27FC236}">
                <a16:creationId xmlns:a16="http://schemas.microsoft.com/office/drawing/2014/main" id="{5DECACEB-6259-405F-8CE5-EAFC70A1997A}"/>
              </a:ext>
            </a:extLst>
          </p:cNvPr>
          <p:cNvPicPr>
            <a:picLocks noChangeAspect="1"/>
          </p:cNvPicPr>
          <p:nvPr/>
        </p:nvPicPr>
        <p:blipFill>
          <a:blip r:embed="rId2"/>
          <a:stretch>
            <a:fillRect/>
          </a:stretch>
        </p:blipFill>
        <p:spPr>
          <a:xfrm>
            <a:off x="1295400" y="2463142"/>
            <a:ext cx="6011114" cy="781159"/>
          </a:xfrm>
          <a:prstGeom prst="rect">
            <a:avLst/>
          </a:prstGeom>
        </p:spPr>
      </p:pic>
      <p:pic>
        <p:nvPicPr>
          <p:cNvPr id="4" name="图片 3">
            <a:extLst>
              <a:ext uri="{FF2B5EF4-FFF2-40B4-BE49-F238E27FC236}">
                <a16:creationId xmlns:a16="http://schemas.microsoft.com/office/drawing/2014/main" id="{0858D5B2-8A9E-47FC-AD0E-9251192E0AE2}"/>
              </a:ext>
            </a:extLst>
          </p:cNvPr>
          <p:cNvPicPr>
            <a:picLocks noChangeAspect="1"/>
          </p:cNvPicPr>
          <p:nvPr/>
        </p:nvPicPr>
        <p:blipFill>
          <a:blip r:embed="rId3"/>
          <a:stretch>
            <a:fillRect/>
          </a:stretch>
        </p:blipFill>
        <p:spPr>
          <a:xfrm>
            <a:off x="1295400" y="3453141"/>
            <a:ext cx="6125430" cy="552527"/>
          </a:xfrm>
          <a:prstGeom prst="rect">
            <a:avLst/>
          </a:prstGeom>
        </p:spPr>
      </p:pic>
      <p:pic>
        <p:nvPicPr>
          <p:cNvPr id="5" name="图片 4">
            <a:extLst>
              <a:ext uri="{FF2B5EF4-FFF2-40B4-BE49-F238E27FC236}">
                <a16:creationId xmlns:a16="http://schemas.microsoft.com/office/drawing/2014/main" id="{C2E989A7-FCEE-44ED-8D0A-08AB4D7A0530}"/>
              </a:ext>
            </a:extLst>
          </p:cNvPr>
          <p:cNvPicPr>
            <a:picLocks noChangeAspect="1"/>
          </p:cNvPicPr>
          <p:nvPr/>
        </p:nvPicPr>
        <p:blipFill>
          <a:blip r:embed="rId4"/>
          <a:stretch>
            <a:fillRect/>
          </a:stretch>
        </p:blipFill>
        <p:spPr>
          <a:xfrm>
            <a:off x="1743137" y="5116369"/>
            <a:ext cx="5115639" cy="733527"/>
          </a:xfrm>
          <a:prstGeom prst="rect">
            <a:avLst/>
          </a:prstGeom>
        </p:spPr>
      </p:pic>
    </p:spTree>
    <p:extLst>
      <p:ext uri="{BB962C8B-B14F-4D97-AF65-F5344CB8AC3E}">
        <p14:creationId xmlns:p14="http://schemas.microsoft.com/office/powerpoint/2010/main" val="2697468041"/>
      </p:ext>
    </p:extLst>
  </p:cSld>
  <p:clrMapOvr>
    <a:masterClrMapping/>
  </p:clrMapOvr>
  <p:transition/>
</p:sld>
</file>

<file path=ppt/theme/theme1.xml><?xml version="1.0" encoding="utf-8"?>
<a:theme xmlns:a="http://schemas.openxmlformats.org/drawingml/2006/main" name="Standard">
  <a:themeElements>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iemens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spDef>
    <a:ln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lnDef>
  </a:objectDefaults>
  <a:extraClrSchemeLst>
    <a:extraClrScheme>
      <a:clrScheme name="siemens intern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emens intern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emens intern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emens inter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emens inter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emens inter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iemens internal">
  <a:themeElements>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iemens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spDef>
    <a:ln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lnDef>
  </a:objectDefaults>
  <a:extraClrSchemeLst>
    <a:extraClrScheme>
      <a:clrScheme name="siemens intern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emens intern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emens intern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emens inter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emens inter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emens inter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siemens intern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iemens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spDef>
    <a:ln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lnDef>
  </a:objectDefaults>
  <a:extraClrSchemeLst>
    <a:extraClrScheme>
      <a:clrScheme name="siemens intern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emens intern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emens intern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emens inter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emens inter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emens inter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Stony Brook Univers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EmoryTheme</Template>
  <TotalTime>21282</TotalTime>
  <Words>424</Words>
  <Application>Microsoft Office PowerPoint</Application>
  <PresentationFormat>全屏显示(4:3)</PresentationFormat>
  <Paragraphs>115</Paragraphs>
  <Slides>10</Slides>
  <Notes>1</Notes>
  <HiddenSlides>0</HiddenSlides>
  <MMClips>0</MMClips>
  <ScaleCrop>false</ScaleCrop>
  <HeadingPairs>
    <vt:vector size="6" baseType="variant">
      <vt:variant>
        <vt:lpstr>已用的字体</vt:lpstr>
      </vt:variant>
      <vt:variant>
        <vt:i4>8</vt:i4>
      </vt:variant>
      <vt:variant>
        <vt:lpstr>主题</vt:lpstr>
      </vt:variant>
      <vt:variant>
        <vt:i4>7</vt:i4>
      </vt:variant>
      <vt:variant>
        <vt:lpstr>幻灯片标题</vt:lpstr>
      </vt:variant>
      <vt:variant>
        <vt:i4>10</vt:i4>
      </vt:variant>
    </vt:vector>
  </HeadingPairs>
  <TitlesOfParts>
    <vt:vector size="25" baseType="lpstr">
      <vt:lpstr>Lucida Grande</vt:lpstr>
      <vt:lpstr>ＭＳ Ｐゴシック</vt:lpstr>
      <vt:lpstr>Siemens Sans</vt:lpstr>
      <vt:lpstr>宋体</vt:lpstr>
      <vt:lpstr>Arial</vt:lpstr>
      <vt:lpstr>Calibri</vt:lpstr>
      <vt:lpstr>Helvetica</vt:lpstr>
      <vt:lpstr>Verdana</vt:lpstr>
      <vt:lpstr>Standard</vt:lpstr>
      <vt:lpstr>1_siemens internal</vt:lpstr>
      <vt:lpstr>2_siemens internal</vt:lpstr>
      <vt:lpstr>Office Theme</vt:lpstr>
      <vt:lpstr>1_Office Theme</vt:lpstr>
      <vt:lpstr>2_Office Theme</vt:lpstr>
      <vt:lpstr>Stony Brook University</vt:lpstr>
      <vt:lpstr>PowerPoint 演示文稿</vt:lpstr>
      <vt:lpstr>Last discussion</vt:lpstr>
      <vt:lpstr>This week</vt:lpstr>
      <vt:lpstr>Detection Metric AP</vt:lpstr>
      <vt:lpstr>MOT Metric</vt:lpstr>
      <vt:lpstr>MOT Metric</vt:lpstr>
      <vt:lpstr>Semi-supervised Object Detection</vt:lpstr>
      <vt:lpstr>Semi-supervised Object Detection</vt:lpstr>
      <vt:lpstr>Semi-supervised Object Detection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SATO: A Spatial Data Partitioning Framework for Scalable Query Processing</dc:title>
  <dc:creator>Hoang Vo</dc:creator>
  <cp:lastModifiedBy>程 文胜</cp:lastModifiedBy>
  <cp:revision>1705</cp:revision>
  <cp:lastPrinted>2015-08-26T21:35:55Z</cp:lastPrinted>
  <dcterms:created xsi:type="dcterms:W3CDTF">2014-10-10T03:49:09Z</dcterms:created>
  <dcterms:modified xsi:type="dcterms:W3CDTF">2022-01-05T05:54:59Z</dcterms:modified>
</cp:coreProperties>
</file>