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8" r:id="rId5"/>
    <p:sldId id="27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/>
              <a:t>2020.11.21-11.27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026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spent time on revising our supplementary material and make the video.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A169F3-1463-448A-B376-4F328962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04" y="2016198"/>
            <a:ext cx="8671978" cy="42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30997"/>
            <a:ext cx="42653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first revise the explanation of trackers’ performance under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Protocal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1 and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Protocal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2, to make them more accurate and consist with the statement in main body text.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44F27C-1009-4F18-8BC2-09384BAC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81" y="415498"/>
            <a:ext cx="4410319" cy="62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37624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then revise our video to include more sequences. We use a 2x2 layout in the frame to display 4 trackers’ results at the same time to compress file size. I also borrow senior Peng Chu’s title slides which seem good.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2B376-AA16-4E0B-84EB-74709DA7B0BD}"/>
              </a:ext>
            </a:extLst>
          </p:cNvPr>
          <p:cNvSpPr txBox="1"/>
          <p:nvPr/>
        </p:nvSpPr>
        <p:spPr>
          <a:xfrm>
            <a:off x="6096478" y="5440038"/>
            <a:ext cx="397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One frame in Protocol 1 result. </a:t>
            </a:r>
            <a:endParaRPr lang="zh-CN" alt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558D2-DE4D-4956-8ECC-4F4A311E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287" y="1058191"/>
            <a:ext cx="7329434" cy="41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</a:t>
            </a:r>
            <a:r>
              <a:rPr lang="en-US" altLang="zh-CN" sz="2000" b="1" dirty="0"/>
              <a:t>11.27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121</Words>
  <Application>Microsoft Office PowerPoint</Application>
  <PresentationFormat>宽屏</PresentationFormat>
  <Paragraphs>19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504</cp:revision>
  <dcterms:created xsi:type="dcterms:W3CDTF">2018-10-28T16:15:04Z</dcterms:created>
  <dcterms:modified xsi:type="dcterms:W3CDTF">2020-11-29T16:31:00Z</dcterms:modified>
</cp:coreProperties>
</file>