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5" r:id="rId5"/>
    <p:sldId id="266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</a:t>
            </a:r>
            <a:r>
              <a:rPr lang="en-US" altLang="zh-CN" sz="2000" b="1" dirty="0"/>
              <a:t>2020.2.21-2.27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85114"/>
            <a:ext cx="111007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mainly put my effort on the conference paper about change detection.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1A1578-0647-4F1C-955E-EB036F683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69" y="1853150"/>
            <a:ext cx="5253285" cy="471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779967"/>
            <a:ext cx="11287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have finished the draft,</a:t>
            </a:r>
            <a:r>
              <a:rPr lang="zh-CN" altLang="en-US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registered</a:t>
            </a:r>
            <a:r>
              <a:rPr lang="zh-CN" altLang="en-US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paper and submitted to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eccv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EF97CF-89D3-49C9-8BE5-6845F6F06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639" y="1364742"/>
            <a:ext cx="4500176" cy="53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2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787935"/>
            <a:ext cx="119151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would think about new models for the task. Also, I would mainly help Lei Xu to finish his paper as soon as possible and submit in time in next week.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96D4A4-B49F-4CDC-9BAF-C9E05B4F0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053" y="2357595"/>
            <a:ext cx="7017720" cy="418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4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79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</a:t>
            </a:r>
            <a:r>
              <a:rPr lang="en-US" altLang="zh-CN" sz="2000" b="1" dirty="0"/>
              <a:t>VIPG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84</Words>
  <Application>Microsoft Office PowerPoint</Application>
  <PresentationFormat>宽屏</PresentationFormat>
  <Paragraphs>17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177</cp:revision>
  <dcterms:created xsi:type="dcterms:W3CDTF">2018-10-28T16:15:04Z</dcterms:created>
  <dcterms:modified xsi:type="dcterms:W3CDTF">2020-02-29T10:00:56Z</dcterms:modified>
</cp:coreProperties>
</file>