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88" r:id="rId5"/>
    <p:sldId id="313" r:id="rId6"/>
    <p:sldId id="314" r:id="rId7"/>
    <p:sldId id="315" r:id="rId8"/>
    <p:sldId id="317" r:id="rId9"/>
    <p:sldId id="319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  </a:t>
            </a:r>
            <a:r>
              <a:rPr lang="en-US" altLang="zh-CN" sz="2000" b="1" dirty="0"/>
              <a:t>2021.9.1-9.6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/>
              <a:t>9.6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testing the plan of using baseline’s detection results to train a new detector, using the new detector to detect the next frame,  and then generating another new detector.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926DE-7F68-4614-B9E8-A55C4415A5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04" y="2666404"/>
            <a:ext cx="6629400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Bird-0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test on the bird-0 sequence. Specifically, the baseline result of modified Global Track method is used as training sample to train a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model, then the detector is used to detect the next frame.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500878-8B18-4B7E-814F-E260B7E0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32" y="2383753"/>
            <a:ext cx="6000026" cy="44625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6CE4BE-306B-4B96-BE5F-303C62EF2B83}"/>
              </a:ext>
            </a:extLst>
          </p:cNvPr>
          <p:cNvSpPr txBox="1"/>
          <p:nvPr/>
        </p:nvSpPr>
        <p:spPr>
          <a:xfrm>
            <a:off x="7891926" y="3653968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 result on frame-0 </a:t>
            </a:r>
          </a:p>
          <a:p>
            <a:r>
              <a:rPr lang="en-US" altLang="zh-CN" dirty="0"/>
              <a:t>as training sample of faster-</a:t>
            </a:r>
            <a:r>
              <a:rPr lang="en-US" altLang="zh-CN" dirty="0" err="1"/>
              <a:t>rcnn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Bird-0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result of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looks better than baseline for the test frame.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6CE4BE-306B-4B96-BE5F-303C62EF2B83}"/>
              </a:ext>
            </a:extLst>
          </p:cNvPr>
          <p:cNvSpPr txBox="1"/>
          <p:nvPr/>
        </p:nvSpPr>
        <p:spPr>
          <a:xfrm>
            <a:off x="9061529" y="3181144"/>
            <a:ext cx="285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result on </a:t>
            </a:r>
          </a:p>
          <a:p>
            <a:r>
              <a:rPr lang="en-US" altLang="zh-CN" dirty="0"/>
              <a:t>frame-1 of trained </a:t>
            </a:r>
          </a:p>
          <a:p>
            <a:r>
              <a:rPr lang="en-US" altLang="zh-CN" dirty="0"/>
              <a:t>faster-</a:t>
            </a:r>
            <a:r>
              <a:rPr lang="en-US" altLang="zh-CN" dirty="0" err="1"/>
              <a:t>rcnn</a:t>
            </a:r>
            <a:r>
              <a:rPr lang="en-US" altLang="zh-CN" dirty="0"/>
              <a:t>, threshold=0.1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49ED9-820E-42E1-8E3E-F420911F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796772"/>
            <a:ext cx="8488680" cy="47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Bird-0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But I think this is also related to the pretrained model trained on COCO, which contains the bird category.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6CE4BE-306B-4B96-BE5F-303C62EF2B83}"/>
              </a:ext>
            </a:extLst>
          </p:cNvPr>
          <p:cNvSpPr txBox="1"/>
          <p:nvPr/>
        </p:nvSpPr>
        <p:spPr>
          <a:xfrm>
            <a:off x="9061529" y="3181144"/>
            <a:ext cx="285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result of</a:t>
            </a:r>
          </a:p>
          <a:p>
            <a:r>
              <a:rPr lang="en-US" altLang="zh-CN" dirty="0"/>
              <a:t>Pretrained faster-</a:t>
            </a:r>
            <a:r>
              <a:rPr lang="en-US" altLang="zh-CN" dirty="0" err="1"/>
              <a:t>rcnn</a:t>
            </a:r>
            <a:r>
              <a:rPr lang="en-US" altLang="zh-CN" dirty="0"/>
              <a:t>, no training on GMOT data.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902117-37F7-4576-801E-02597A5B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8" y="1908215"/>
            <a:ext cx="8486400" cy="47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Insect-0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further validate our thought, I test the pipeline on insect-0 sequence, which is not included in classes of COCO dataset.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0E4D68-9188-4602-8E0A-E9022EE8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41" y="1908215"/>
            <a:ext cx="6470756" cy="4812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176784-4F22-41D7-8567-4D5C425A123C}"/>
              </a:ext>
            </a:extLst>
          </p:cNvPr>
          <p:cNvSpPr txBox="1"/>
          <p:nvPr/>
        </p:nvSpPr>
        <p:spPr>
          <a:xfrm>
            <a:off x="7891926" y="3653968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 result on frame-0 </a:t>
            </a:r>
          </a:p>
          <a:p>
            <a:r>
              <a:rPr lang="en-US" altLang="zh-CN" dirty="0"/>
              <a:t>as training sample of faster-</a:t>
            </a:r>
            <a:r>
              <a:rPr lang="en-US" altLang="zh-CN" dirty="0" err="1"/>
              <a:t>rcnn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2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Insect-0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result of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looks better than baseline for the test frame.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6CE4BE-306B-4B96-BE5F-303C62EF2B83}"/>
              </a:ext>
            </a:extLst>
          </p:cNvPr>
          <p:cNvSpPr txBox="1"/>
          <p:nvPr/>
        </p:nvSpPr>
        <p:spPr>
          <a:xfrm>
            <a:off x="9213929" y="3181144"/>
            <a:ext cx="240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result on </a:t>
            </a:r>
          </a:p>
          <a:p>
            <a:r>
              <a:rPr lang="en-US" altLang="zh-CN" dirty="0"/>
              <a:t>frame-1 of trained </a:t>
            </a:r>
          </a:p>
          <a:p>
            <a:r>
              <a:rPr lang="en-US" altLang="zh-CN" dirty="0"/>
              <a:t>faster-</a:t>
            </a:r>
            <a:r>
              <a:rPr lang="en-US" altLang="zh-CN" dirty="0" err="1"/>
              <a:t>rcnn</a:t>
            </a:r>
            <a:r>
              <a:rPr lang="en-US" altLang="zh-CN" dirty="0"/>
              <a:t>, threshold=0.1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833484-15C0-492B-AF8C-C4962B8E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9" y="1655223"/>
            <a:ext cx="8708447" cy="48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1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Insect-0 Sequence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result of faster-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looks better than baseline for the test frame.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6CE4BE-306B-4B96-BE5F-303C62EF2B83}"/>
              </a:ext>
            </a:extLst>
          </p:cNvPr>
          <p:cNvSpPr txBox="1"/>
          <p:nvPr/>
        </p:nvSpPr>
        <p:spPr>
          <a:xfrm>
            <a:off x="9213929" y="3181144"/>
            <a:ext cx="240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Detection result on </a:t>
            </a:r>
          </a:p>
          <a:p>
            <a:r>
              <a:rPr lang="en-US" altLang="zh-CN" dirty="0"/>
              <a:t>frame-1 of trained </a:t>
            </a:r>
          </a:p>
          <a:p>
            <a:r>
              <a:rPr lang="en-US" altLang="zh-CN" dirty="0"/>
              <a:t>faster-</a:t>
            </a:r>
            <a:r>
              <a:rPr lang="en-US" altLang="zh-CN" dirty="0" err="1"/>
              <a:t>rcnn</a:t>
            </a:r>
            <a:r>
              <a:rPr lang="en-US" altLang="zh-CN" dirty="0"/>
              <a:t>, threshold=0.3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B5E0C-9E97-45A6-AA79-8644282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61994"/>
            <a:ext cx="8595360" cy="48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257</Words>
  <Application>Microsoft Office PowerPoint</Application>
  <PresentationFormat>宽屏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821</cp:revision>
  <dcterms:created xsi:type="dcterms:W3CDTF">2018-10-28T16:15:04Z</dcterms:created>
  <dcterms:modified xsi:type="dcterms:W3CDTF">2021-09-08T02:03:53Z</dcterms:modified>
</cp:coreProperties>
</file>