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88" r:id="rId5"/>
    <p:sldId id="313" r:id="rId6"/>
    <p:sldId id="316" r:id="rId7"/>
    <p:sldId id="317" r:id="rId8"/>
    <p:sldId id="318" r:id="rId9"/>
    <p:sldId id="319" r:id="rId10"/>
    <p:sldId id="320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3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2021.9.7-9.15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Visual Result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88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Detection result on frame-1 of trained faster-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threshold=0.3.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E84426-CC45-49A4-9DAE-2D019B0A4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661994"/>
            <a:ext cx="8580120" cy="48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5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9.15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13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testing our thought of training a detector with the baseline result on the first image.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2A3132-0ACB-4834-877C-C8EBAD453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2068830"/>
            <a:ext cx="7863840" cy="44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Quantitative Result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quantitative result on 40 sequences is shown below. Although some classes are seen on COCO, for those classes unavailable on COCO, the way also gets better results.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443F0B-79CC-4D54-921B-0BA51C90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09" y="2749689"/>
            <a:ext cx="9154871" cy="23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Visual Result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88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Detection result on frame-1 of trained faster-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threshold=0.1.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7BB07B-8BB9-461F-B816-55262A5DA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1522452"/>
            <a:ext cx="8961120" cy="50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Visual Result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88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Detection result on frame-1 of trained faster-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threshold=0.1.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C315CA-C7F3-493C-8597-F1874F24B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" y="1530666"/>
            <a:ext cx="9037320" cy="50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9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Visual Result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88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Detection result on frame-1 of trained faster-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threshold=0.1.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7226CE-6592-462F-8CB5-911BE9290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555314"/>
            <a:ext cx="8808720" cy="49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Visual Result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88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Detection result on frame-1 of trained faster-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threshold=0.3.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EE4095-9505-4AEE-9882-054BC4455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05" y="1415772"/>
            <a:ext cx="9128760" cy="51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Visual Result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88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Detection result on frame-1 of trained faster-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threshold=0.3.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6EC260-61CC-4584-8071-AC3D2ECD2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87" y="1415772"/>
            <a:ext cx="9181195" cy="51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4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161</Words>
  <Application>Microsoft Office PowerPoint</Application>
  <PresentationFormat>宽屏</PresentationFormat>
  <Paragraphs>28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843</cp:revision>
  <dcterms:created xsi:type="dcterms:W3CDTF">2018-10-28T16:15:04Z</dcterms:created>
  <dcterms:modified xsi:type="dcterms:W3CDTF">2021-09-15T18:14:17Z</dcterms:modified>
</cp:coreProperties>
</file>