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86" r:id="rId5"/>
    <p:sldId id="287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84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2021.3.15-3.21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1199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Last week I mainly spent time on setting the HMR code environment and running it to get visualization results.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3BAA1B-9ED4-414C-94F9-22707DA0F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79" y="2060107"/>
            <a:ext cx="6728121" cy="41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7177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original code is based on old version python and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tensorflow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which requires old version CUDA and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cudnn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For fast downloading, I tried it on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Colab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 Then I downgraded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Colab’s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related package, CUDA,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cudnn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to corresponding version, following the way we did on local machine. But it still reports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cudnn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error. </a:t>
            </a:r>
          </a:p>
          <a:p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Then I turned to other implementations with newer packages, and tried several ones. Finally got one that works. </a:t>
            </a:r>
          </a:p>
        </p:txBody>
      </p:sp>
    </p:spTree>
    <p:extLst>
      <p:ext uri="{BB962C8B-B14F-4D97-AF65-F5344CB8AC3E}">
        <p14:creationId xmlns:p14="http://schemas.microsoft.com/office/powerpoint/2010/main" val="400327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7" y="830997"/>
            <a:ext cx="53779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output is shown below, including the 2D joint estimation and 3D mesh overlay. I picked the image by random, and interestingly this is a failure case. The man’s left arm and knee are estimated wrongly. The wrong limb is due to the model itself. The knee is due to depth </a:t>
            </a:r>
            <a:r>
              <a:rPr lang="en-US" altLang="zh-CN" sz="3200" b="1">
                <a:latin typeface="Calibri Light" panose="020F0302020204030204" pitchFamily="34" charset="0"/>
                <a:cs typeface="Calibri Light" panose="020F0302020204030204" pitchFamily="34" charset="0"/>
              </a:rPr>
              <a:t>ambiguity.</a:t>
            </a:r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702FB4-6647-41BC-BC3B-E10D43F4C2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185149"/>
            <a:ext cx="6216808" cy="466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8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</a:t>
            </a:r>
            <a:r>
              <a:rPr lang="en-US" altLang="zh-CN" sz="2000" b="1" dirty="0"/>
              <a:t>3.21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182</Words>
  <Application>Microsoft Office PowerPoint</Application>
  <PresentationFormat>宽屏</PresentationFormat>
  <Paragraphs>22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567</cp:revision>
  <dcterms:created xsi:type="dcterms:W3CDTF">2018-10-28T16:15:04Z</dcterms:created>
  <dcterms:modified xsi:type="dcterms:W3CDTF">2021-03-22T16:21:46Z</dcterms:modified>
</cp:coreProperties>
</file>