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312" autoAdjust="0"/>
  </p:normalViewPr>
  <p:slideViewPr>
    <p:cSldViewPr snapToGrid="0">
      <p:cViewPr varScale="1">
        <p:scale>
          <a:sx n="72" d="100"/>
          <a:sy n="72" d="100"/>
        </p:scale>
        <p:origin x="9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2019.5.19-2019.5.25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060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writing lane extraction journal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 and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preparing for team report.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93" y="2016449"/>
            <a:ext cx="6448299" cy="45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2083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lane extraction paper,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kept writing it last week. To add content, we did detailed ablation study for verifying the effectiveness of our proposed modules. I also added the motivation of our method.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97" y="2807517"/>
            <a:ext cx="9976590" cy="27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4609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team report, I made the report of panoptic segmentation. I looked through all related papers accepted by CVPR 2019, and shard them with team members. This is a novel area for remote sensing.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1" y="830997"/>
            <a:ext cx="6612835" cy="47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4" y="929876"/>
            <a:ext cx="113630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Panoptic segmentation is a novel field for remote sensing. ISPRS journal and Remote Sensing journal don’t have related work so far.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is a good chance for our team to occupy the area.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Since there is no panoptic segmentation dataset for remote sensing, it’s necessary to build a new dataset for the task. After building it, we could test our methods on the dataset. It is beneficial for following work and would expand team’s influence a lot.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guarantee the label quality, we may delegate it to a company. I guess it would be the most efficient way.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228</Words>
  <Application>Microsoft Office PowerPoint</Application>
  <PresentationFormat>宽屏</PresentationFormat>
  <Paragraphs>21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200</cp:revision>
  <dcterms:created xsi:type="dcterms:W3CDTF">2018-10-28T16:15:04Z</dcterms:created>
  <dcterms:modified xsi:type="dcterms:W3CDTF">2019-05-26T16:34:32Z</dcterms:modified>
</cp:coreProperties>
</file>