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73" r:id="rId5"/>
    <p:sldId id="277" r:id="rId6"/>
    <p:sldId id="27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0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66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4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2020.8.13-8.21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1123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 this week, I mainly put my effort on practicing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MMDetection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benchmark, a flexible framework with strong detection baselines, since the new tracking paradigm heavily depends on detectors.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AB9FBA-F43F-4774-AC55-02CEB55E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606" y="2454774"/>
            <a:ext cx="4202379" cy="42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3876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MMDetection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is an open source object detection toolbox based on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 It is a part of the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OpenMMLab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project developed by Multimedia Laboratory, CUHK.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CCFAE6-DC0A-4AF1-B06E-D51AAA4AD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315" y="1364471"/>
            <a:ext cx="2229161" cy="42201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FD63FC-8A92-46E5-BFC3-4B7DD6C0C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645" y="1307905"/>
            <a:ext cx="1924319" cy="43344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13611CA-1242-4E9F-810E-E4A1A2F12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534" y="1345935"/>
            <a:ext cx="2391109" cy="357237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63F1837-904B-4C57-B5D1-41F8A6271B3B}"/>
              </a:ext>
            </a:extLst>
          </p:cNvPr>
          <p:cNvSpPr txBox="1"/>
          <p:nvPr/>
        </p:nvSpPr>
        <p:spPr>
          <a:xfrm>
            <a:off x="0" y="6306875"/>
            <a:ext cx="906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cs typeface="Times New Roman" panose="02020603050405020304" pitchFamily="18" charset="0"/>
              </a:rPr>
              <a:t>Chen K, Wang J, Pang J, et al.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Mmdetection</a:t>
            </a:r>
            <a:r>
              <a:rPr lang="en-US" altLang="zh-CN" sz="1600" b="1" dirty="0">
                <a:cs typeface="Times New Roman" panose="02020603050405020304" pitchFamily="18" charset="0"/>
              </a:rPr>
              <a:t>: Open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mmlab</a:t>
            </a:r>
            <a:r>
              <a:rPr lang="en-US" altLang="zh-CN" sz="1600" b="1" dirty="0">
                <a:cs typeface="Times New Roman" panose="02020603050405020304" pitchFamily="18" charset="0"/>
              </a:rPr>
              <a:t> detection toolbox and benchmark[J]. </a:t>
            </a:r>
          </a:p>
          <a:p>
            <a:r>
              <a:rPr lang="en-US" altLang="zh-CN" sz="1600" b="1" dirty="0" err="1">
                <a:cs typeface="Times New Roman" panose="02020603050405020304" pitchFamily="18" charset="0"/>
              </a:rPr>
              <a:t>arXiv</a:t>
            </a:r>
            <a:r>
              <a:rPr lang="en-US" altLang="zh-CN" sz="1600" b="1" dirty="0">
                <a:cs typeface="Times New Roman" panose="02020603050405020304" pitchFamily="18" charset="0"/>
              </a:rPr>
              <a:t> preprint arXiv:1906.07155, 2019.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47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11710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All basic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bbox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and mask operations run on GPUs. The training speed is faster than or comparable to other codebases, including Detectron2,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maskrcnn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-benchmark and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SimpleDet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FB81DC-7756-4C34-9B68-AD11B8245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8" y="2464000"/>
            <a:ext cx="5058201" cy="41024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9D203D-2D09-414E-A58C-A2D571912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415" y="2811688"/>
            <a:ext cx="3591426" cy="36676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2CDF2D-2E07-4BE3-8CC3-3B034B9E1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415" y="2487793"/>
            <a:ext cx="1524213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9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765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With this codebase, I tested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DetectoRS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detector, which is a newly released one that achieved SOTA detection on the public dataset. I plan to combine MOT data with the codebase in the next week.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6AE3A9-897A-4D90-9A0D-A512DC2E4A94}"/>
              </a:ext>
            </a:extLst>
          </p:cNvPr>
          <p:cNvSpPr txBox="1"/>
          <p:nvPr/>
        </p:nvSpPr>
        <p:spPr>
          <a:xfrm>
            <a:off x="0" y="6306875"/>
            <a:ext cx="11997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cs typeface="Times New Roman" panose="02020603050405020304" pitchFamily="18" charset="0"/>
              </a:rPr>
              <a:t>Qiao</a:t>
            </a:r>
            <a:r>
              <a:rPr lang="en-US" altLang="zh-CN" sz="1600" b="1" dirty="0">
                <a:cs typeface="Times New Roman" panose="02020603050405020304" pitchFamily="18" charset="0"/>
              </a:rPr>
              <a:t> S, Chen L C, Yuille A.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DetectoRS</a:t>
            </a:r>
            <a:r>
              <a:rPr lang="en-US" altLang="zh-CN" sz="1600" b="1" dirty="0">
                <a:cs typeface="Times New Roman" panose="02020603050405020304" pitchFamily="18" charset="0"/>
              </a:rPr>
              <a:t>: Detecting Objects with Recursive Feature Pyramid and Switchable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Atrous</a:t>
            </a:r>
            <a:r>
              <a:rPr lang="en-US" altLang="zh-CN" sz="1600" b="1" dirty="0">
                <a:cs typeface="Times New Roman" panose="02020603050405020304" pitchFamily="18" charset="0"/>
              </a:rPr>
              <a:t> Convolution[J]. </a:t>
            </a:r>
          </a:p>
          <a:p>
            <a:r>
              <a:rPr lang="en-US" altLang="zh-CN" sz="1600" b="1" dirty="0" err="1">
                <a:cs typeface="Times New Roman" panose="02020603050405020304" pitchFamily="18" charset="0"/>
              </a:rPr>
              <a:t>arXiv</a:t>
            </a:r>
            <a:r>
              <a:rPr lang="en-US" altLang="zh-CN" sz="1600" b="1" dirty="0">
                <a:cs typeface="Times New Roman" panose="02020603050405020304" pitchFamily="18" charset="0"/>
              </a:rPr>
              <a:t> preprint arXiv:2006.02334, 2020.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C80291-6B81-410C-9384-648505EE3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40" y="2438975"/>
            <a:ext cx="6415761" cy="37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9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</a:t>
            </a:r>
            <a:r>
              <a:rPr lang="en-US" altLang="zh-CN" sz="2000" b="1" dirty="0"/>
              <a:t>8.21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215</Words>
  <Application>Microsoft Office PowerPoint</Application>
  <PresentationFormat>宽屏</PresentationFormat>
  <Paragraphs>26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379</cp:revision>
  <dcterms:created xsi:type="dcterms:W3CDTF">2018-10-28T16:15:04Z</dcterms:created>
  <dcterms:modified xsi:type="dcterms:W3CDTF">2020-08-20T14:20:03Z</dcterms:modified>
</cp:coreProperties>
</file>