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312" autoAdjust="0"/>
  </p:normalViewPr>
  <p:slideViewPr>
    <p:cSldViewPr snapToGrid="0">
      <p:cViewPr varScale="1">
        <p:scale>
          <a:sx n="69" d="100"/>
          <a:sy n="69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2019.4.14-2019.4.20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060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 the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workshop camera-ready paper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journal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48" y="2124218"/>
            <a:ext cx="8089906" cy="41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10721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workshop camera-ready paper, we need to provide raw event data and accumulated images. However, the data size is so large (&gt;30 GB), and I tried many ways to upload it.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Finally, I put it on the cloud storage Mega and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GoogleDrive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7" y="3076321"/>
            <a:ext cx="9123809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1078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journal paper, I built the model with dilated ResNet50 and trained it for several days. However, the result didn’t get improved. OA of this model with dilated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is 88.04% vs. 88.77% without dilated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6" y="3268072"/>
            <a:ext cx="8790189" cy="26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64170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When we release datasets, we often choose cloud storage, like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GoogleDrive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But the free space storage is only 15 GB, which is not enough for big datasets. I tried NAS of our lab, but Yang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Xiangli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can’t access it in France and Yu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Huai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can access it with relatively low speed in USA. So I suggest that we can buy cloud storage for the lab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GoogleDrive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about 100 RMB for 100 GB/year, which is the cheapest of all common services.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3" y="1402622"/>
            <a:ext cx="533333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223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172</cp:revision>
  <dcterms:created xsi:type="dcterms:W3CDTF">2018-10-28T16:15:04Z</dcterms:created>
  <dcterms:modified xsi:type="dcterms:W3CDTF">2019-04-22T03:30:29Z</dcterms:modified>
</cp:coreProperties>
</file>