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78" r:id="rId5"/>
    <p:sldId id="280"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C594C-4845-430F-8E14-87CC9113DFED}" type="datetimeFigureOut">
              <a:rPr lang="zh-CN" altLang="en-US" smtClean="0"/>
              <a:t>2021/2/22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0DA1-FE1F-4603-B116-CC7B02A3C4FF}" type="slidenum">
              <a:rPr lang="zh-CN" altLang="en-US" smtClean="0"/>
              <a:t>‹#›</a:t>
            </a:fld>
            <a:endParaRPr lang="zh-CN" altLang="en-US"/>
          </a:p>
        </p:txBody>
      </p:sp>
    </p:spTree>
    <p:extLst>
      <p:ext uri="{BB962C8B-B14F-4D97-AF65-F5344CB8AC3E}">
        <p14:creationId xmlns:p14="http://schemas.microsoft.com/office/powerpoint/2010/main" val="299930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1</a:t>
            </a:fld>
            <a:endParaRPr lang="zh-CN" altLang="en-US"/>
          </a:p>
        </p:txBody>
      </p:sp>
    </p:spTree>
    <p:extLst>
      <p:ext uri="{BB962C8B-B14F-4D97-AF65-F5344CB8AC3E}">
        <p14:creationId xmlns:p14="http://schemas.microsoft.com/office/powerpoint/2010/main" val="142471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750DA1-FE1F-4603-B116-CC7B02A3C4FF}" type="slidenum">
              <a:rPr lang="zh-CN" altLang="en-US" smtClean="0"/>
              <a:t>5</a:t>
            </a:fld>
            <a:endParaRPr lang="zh-CN" altLang="en-US"/>
          </a:p>
        </p:txBody>
      </p:sp>
    </p:spTree>
    <p:extLst>
      <p:ext uri="{BB962C8B-B14F-4D97-AF65-F5344CB8AC3E}">
        <p14:creationId xmlns:p14="http://schemas.microsoft.com/office/powerpoint/2010/main" val="274257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2021/2/22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2021/2/22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2021.2.14-2.21</a:t>
            </a:r>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30997"/>
            <a:ext cx="10269952" cy="107721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Last week I mainly spent time on labeling balloon data, including balloon-0, balloon-1 and balloon-3 sequences.</a:t>
            </a:r>
          </a:p>
        </p:txBody>
      </p:sp>
      <p:pic>
        <p:nvPicPr>
          <p:cNvPr id="4" name="图片 3">
            <a:extLst>
              <a:ext uri="{FF2B5EF4-FFF2-40B4-BE49-F238E27FC236}">
                <a16:creationId xmlns:a16="http://schemas.microsoft.com/office/drawing/2014/main" id="{CD900AAA-E8EA-46E1-A9B5-F01E9A9C1D8D}"/>
              </a:ext>
            </a:extLst>
          </p:cNvPr>
          <p:cNvPicPr>
            <a:picLocks noChangeAspect="1"/>
          </p:cNvPicPr>
          <p:nvPr/>
        </p:nvPicPr>
        <p:blipFill>
          <a:blip r:embed="rId2"/>
          <a:stretch>
            <a:fillRect/>
          </a:stretch>
        </p:blipFill>
        <p:spPr>
          <a:xfrm>
            <a:off x="1827339" y="2083780"/>
            <a:ext cx="7287642" cy="4153480"/>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90" y="830997"/>
            <a:ext cx="4646390" cy="6001643"/>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For balloon-0, original annotations only contain balloons with orange color, so I need to add annotations for all the rest balloons with various colors. This sequence is really hard, since the occlusion happens very often and balloons would change their tracks suddenly due to people’s hit.</a:t>
            </a:r>
          </a:p>
        </p:txBody>
      </p:sp>
      <p:pic>
        <p:nvPicPr>
          <p:cNvPr id="4" name="图片 3">
            <a:extLst>
              <a:ext uri="{FF2B5EF4-FFF2-40B4-BE49-F238E27FC236}">
                <a16:creationId xmlns:a16="http://schemas.microsoft.com/office/drawing/2014/main" id="{4EC6BD67-26AE-445C-9B9D-3EA5921792AF}"/>
              </a:ext>
            </a:extLst>
          </p:cNvPr>
          <p:cNvPicPr>
            <a:picLocks noChangeAspect="1"/>
          </p:cNvPicPr>
          <p:nvPr/>
        </p:nvPicPr>
        <p:blipFill>
          <a:blip r:embed="rId2"/>
          <a:stretch>
            <a:fillRect/>
          </a:stretch>
        </p:blipFill>
        <p:spPr>
          <a:xfrm>
            <a:off x="4754880" y="1661994"/>
            <a:ext cx="7316221" cy="4182059"/>
          </a:xfrm>
          <a:prstGeom prst="rect">
            <a:avLst/>
          </a:prstGeom>
        </p:spPr>
      </p:pic>
    </p:spTree>
    <p:extLst>
      <p:ext uri="{BB962C8B-B14F-4D97-AF65-F5344CB8AC3E}">
        <p14:creationId xmlns:p14="http://schemas.microsoft.com/office/powerpoint/2010/main" val="400327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830997"/>
            <a:ext cx="11915873"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For balloon-1 and balloon-3, all red balloons have been annotated before. There are many white balloons in balloon-1 sequence, and only two green balloons in balloon-1 sequence, which is easier to label the track.</a:t>
            </a:r>
          </a:p>
        </p:txBody>
      </p:sp>
      <p:pic>
        <p:nvPicPr>
          <p:cNvPr id="5" name="图片 4">
            <a:extLst>
              <a:ext uri="{FF2B5EF4-FFF2-40B4-BE49-F238E27FC236}">
                <a16:creationId xmlns:a16="http://schemas.microsoft.com/office/drawing/2014/main" id="{4A00F041-0EC9-427E-871A-942D27DF12DB}"/>
              </a:ext>
            </a:extLst>
          </p:cNvPr>
          <p:cNvPicPr>
            <a:picLocks noChangeAspect="1"/>
          </p:cNvPicPr>
          <p:nvPr/>
        </p:nvPicPr>
        <p:blipFill>
          <a:blip r:embed="rId3"/>
          <a:stretch>
            <a:fillRect/>
          </a:stretch>
        </p:blipFill>
        <p:spPr>
          <a:xfrm>
            <a:off x="2361642" y="2537167"/>
            <a:ext cx="7287642" cy="4191585"/>
          </a:xfrm>
          <a:prstGeom prst="rect">
            <a:avLst/>
          </a:prstGeom>
        </p:spPr>
      </p:pic>
    </p:spTree>
    <p:extLst>
      <p:ext uri="{BB962C8B-B14F-4D97-AF65-F5344CB8AC3E}">
        <p14:creationId xmlns:p14="http://schemas.microsoft.com/office/powerpoint/2010/main" val="140058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6" name="文本框 5">
            <a:extLst>
              <a:ext uri="{FF2B5EF4-FFF2-40B4-BE49-F238E27FC236}">
                <a16:creationId xmlns:a16="http://schemas.microsoft.com/office/drawing/2014/main" id="{32977E3F-7E36-46FE-A3EA-A6954334D4C5}"/>
              </a:ext>
            </a:extLst>
          </p:cNvPr>
          <p:cNvSpPr txBox="1"/>
          <p:nvPr/>
        </p:nvSpPr>
        <p:spPr>
          <a:xfrm>
            <a:off x="3617260" y="3373960"/>
            <a:ext cx="5212841" cy="400110"/>
          </a:xfrm>
          <a:prstGeom prst="rect">
            <a:avLst/>
          </a:prstGeom>
          <a:noFill/>
        </p:spPr>
        <p:txBody>
          <a:bodyPr wrap="square" rtlCol="0">
            <a:spAutoFit/>
          </a:bodyPr>
          <a:lstStyle/>
          <a:p>
            <a:r>
              <a:rPr lang="zh-CN" altLang="en-US" sz="2000" b="1" dirty="0"/>
              <a:t>程文胜                                                     </a:t>
            </a:r>
            <a:r>
              <a:rPr lang="en-US" altLang="zh-CN" sz="2000" b="1" dirty="0"/>
              <a:t>2.21</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2811</TotalTime>
  <Words>131</Words>
  <Application>Microsoft Office PowerPoint</Application>
  <PresentationFormat>宽屏</PresentationFormat>
  <Paragraphs>18</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等线 Light</vt:lpstr>
      <vt:lpstr>Arial</vt:lpstr>
      <vt:lpstr>Calibri</vt:lpstr>
      <vt:lpstr>Calibri Light</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535</cp:revision>
  <dcterms:created xsi:type="dcterms:W3CDTF">2018-10-28T16:15:04Z</dcterms:created>
  <dcterms:modified xsi:type="dcterms:W3CDTF">2021-02-22T16:13:50Z</dcterms:modified>
</cp:coreProperties>
</file>