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81" r:id="rId5"/>
    <p:sldId id="283"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328511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2021.2.28-3.8</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19959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reading human mesh recovery papers and translating 2 papers for our team’s need in the company.</a:t>
            </a:r>
          </a:p>
        </p:txBody>
      </p:sp>
      <p:pic>
        <p:nvPicPr>
          <p:cNvPr id="4" name="图片 3">
            <a:extLst>
              <a:ext uri="{FF2B5EF4-FFF2-40B4-BE49-F238E27FC236}">
                <a16:creationId xmlns:a16="http://schemas.microsoft.com/office/drawing/2014/main" id="{7D633E5C-CE71-486D-868F-8AC4F9BB64C7}"/>
              </a:ext>
            </a:extLst>
          </p:cNvPr>
          <p:cNvPicPr>
            <a:picLocks noChangeAspect="1"/>
          </p:cNvPicPr>
          <p:nvPr/>
        </p:nvPicPr>
        <p:blipFill>
          <a:blip r:embed="rId2"/>
          <a:stretch>
            <a:fillRect/>
          </a:stretch>
        </p:blipFill>
        <p:spPr>
          <a:xfrm>
            <a:off x="2261673" y="1908215"/>
            <a:ext cx="6470847" cy="4654322"/>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550920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mainly took time to read paper “End-to-end Recovery of Human Shape and Pose”. This paper proposes a method to reconstruct human mesh from one single image without paired 2D-to-3D supervision. The reality of reconstructed meshes are improved via adversarial loss, besides the widely used reprojection error.</a:t>
            </a:r>
          </a:p>
          <a:p>
            <a:endParaRPr lang="en-US" altLang="zh-CN" sz="3200" b="1" dirty="0">
              <a:latin typeface="Calibri Light" panose="020F0302020204030204" pitchFamily="34" charset="0"/>
              <a:cs typeface="Calibri Light" panose="020F0302020204030204" pitchFamily="34" charset="0"/>
            </a:endParaRPr>
          </a:p>
          <a:p>
            <a:r>
              <a:rPr lang="en-US" altLang="zh-CN" sz="3200" b="1" dirty="0">
                <a:latin typeface="Calibri Light" panose="020F0302020204030204" pitchFamily="34" charset="0"/>
                <a:cs typeface="Calibri Light" panose="020F0302020204030204" pitchFamily="34" charset="0"/>
              </a:rPr>
              <a:t>Although GAN is helpful on generating realistic meshes in an unsupervised way, it’s not as accurate as the supervised method. It can only make it realistic in the semantic meaning, but not targeting a specific 2D image input. If the pose for the 2D image input is rare in the 3D mesh dataset, then it’s hard for the method to get accurate result.</a:t>
            </a:r>
          </a:p>
        </p:txBody>
      </p:sp>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5067195"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also spent time on translating two papers. One is about focal loss, a classic paper about dealing with hard negative samples in object detection field. Another is about ROC or FROC, a discussion about which metric is more suitable for clinical reality. </a:t>
            </a:r>
          </a:p>
        </p:txBody>
      </p:sp>
      <p:pic>
        <p:nvPicPr>
          <p:cNvPr id="5" name="图片 4">
            <a:extLst>
              <a:ext uri="{FF2B5EF4-FFF2-40B4-BE49-F238E27FC236}">
                <a16:creationId xmlns:a16="http://schemas.microsoft.com/office/drawing/2014/main" id="{CF8AC4AD-C9FC-4550-B751-DE6E2A7C56C7}"/>
              </a:ext>
            </a:extLst>
          </p:cNvPr>
          <p:cNvPicPr>
            <a:picLocks noChangeAspect="1"/>
          </p:cNvPicPr>
          <p:nvPr/>
        </p:nvPicPr>
        <p:blipFill>
          <a:blip r:embed="rId3"/>
          <a:stretch>
            <a:fillRect/>
          </a:stretch>
        </p:blipFill>
        <p:spPr>
          <a:xfrm>
            <a:off x="5175682" y="1470420"/>
            <a:ext cx="6639852" cy="3429479"/>
          </a:xfrm>
          <a:prstGeom prst="rect">
            <a:avLst/>
          </a:prstGeom>
        </p:spPr>
      </p:pic>
    </p:spTree>
    <p:extLst>
      <p:ext uri="{BB962C8B-B14F-4D97-AF65-F5344CB8AC3E}">
        <p14:creationId xmlns:p14="http://schemas.microsoft.com/office/powerpoint/2010/main" val="14005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3.8</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2888</TotalTime>
  <Words>215</Words>
  <Application>Microsoft Office PowerPoint</Application>
  <PresentationFormat>宽屏</PresentationFormat>
  <Paragraphs>20</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552</cp:revision>
  <dcterms:created xsi:type="dcterms:W3CDTF">2018-10-28T16:15:04Z</dcterms:created>
  <dcterms:modified xsi:type="dcterms:W3CDTF">2021-03-08T16:11:54Z</dcterms:modified>
</cp:coreProperties>
</file>