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86" r:id="rId5"/>
    <p:sldId id="287"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2021/3/30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5</a:t>
            </a:fld>
            <a:endParaRPr lang="zh-CN" altLang="en-US"/>
          </a:p>
        </p:txBody>
      </p:sp>
    </p:spTree>
    <p:extLst>
      <p:ext uri="{BB962C8B-B14F-4D97-AF65-F5344CB8AC3E}">
        <p14:creationId xmlns:p14="http://schemas.microsoft.com/office/powerpoint/2010/main" val="2078844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2021/3/30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2021/3/30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2021/3/30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2021/3/30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2021.3.21-3.29</a:t>
            </a:r>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199592"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Last week I mainly spent time on revising our GMOT final paper and constructing the dataset website.</a:t>
            </a:r>
          </a:p>
        </p:txBody>
      </p:sp>
      <p:pic>
        <p:nvPicPr>
          <p:cNvPr id="6" name="图片 5">
            <a:extLst>
              <a:ext uri="{FF2B5EF4-FFF2-40B4-BE49-F238E27FC236}">
                <a16:creationId xmlns:a16="http://schemas.microsoft.com/office/drawing/2014/main" id="{7B2EB414-2638-4EAC-A230-552A5723BE08}"/>
              </a:ext>
            </a:extLst>
          </p:cNvPr>
          <p:cNvPicPr>
            <a:picLocks noChangeAspect="1"/>
          </p:cNvPicPr>
          <p:nvPr/>
        </p:nvPicPr>
        <p:blipFill>
          <a:blip r:embed="rId2"/>
          <a:stretch>
            <a:fillRect/>
          </a:stretch>
        </p:blipFill>
        <p:spPr>
          <a:xfrm>
            <a:off x="2382547" y="1908215"/>
            <a:ext cx="6304253" cy="4641972"/>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717750"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Since we need to remove the old protocol 1 and refine labels, we have changed related statement and re-run all experiments to get the table data. </a:t>
            </a:r>
          </a:p>
        </p:txBody>
      </p:sp>
      <p:pic>
        <p:nvPicPr>
          <p:cNvPr id="4" name="图片 3">
            <a:extLst>
              <a:ext uri="{FF2B5EF4-FFF2-40B4-BE49-F238E27FC236}">
                <a16:creationId xmlns:a16="http://schemas.microsoft.com/office/drawing/2014/main" id="{0B66A3EF-54D4-4CEE-AADF-58D984FAE0C6}"/>
              </a:ext>
            </a:extLst>
          </p:cNvPr>
          <p:cNvPicPr>
            <a:picLocks noChangeAspect="1"/>
          </p:cNvPicPr>
          <p:nvPr/>
        </p:nvPicPr>
        <p:blipFill>
          <a:blip r:embed="rId2"/>
          <a:stretch>
            <a:fillRect/>
          </a:stretch>
        </p:blipFill>
        <p:spPr>
          <a:xfrm>
            <a:off x="1258634" y="2400657"/>
            <a:ext cx="8994569" cy="3817263"/>
          </a:xfrm>
          <a:prstGeom prst="rect">
            <a:avLst/>
          </a:prstGeom>
        </p:spPr>
      </p:pic>
    </p:spTree>
    <p:extLst>
      <p:ext uri="{BB962C8B-B14F-4D97-AF65-F5344CB8AC3E}">
        <p14:creationId xmlns:p14="http://schemas.microsoft.com/office/powerpoint/2010/main" val="400327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12083513" cy="255454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create two web projects for our dataset. One is the GitHub project, which is the link included in the paper. It provides the place for users to discuss. Another one is the dataset website, which is for downloading data and showing leaderboard. In this way, we can alter the website later in the future when needed, without changing the link in the paper.</a:t>
            </a:r>
          </a:p>
        </p:txBody>
      </p:sp>
      <p:pic>
        <p:nvPicPr>
          <p:cNvPr id="4" name="图片 3">
            <a:extLst>
              <a:ext uri="{FF2B5EF4-FFF2-40B4-BE49-F238E27FC236}">
                <a16:creationId xmlns:a16="http://schemas.microsoft.com/office/drawing/2014/main" id="{D2BCC486-716A-4D21-A788-C0C0D07DACB9}"/>
              </a:ext>
            </a:extLst>
          </p:cNvPr>
          <p:cNvPicPr>
            <a:picLocks noChangeAspect="1"/>
          </p:cNvPicPr>
          <p:nvPr/>
        </p:nvPicPr>
        <p:blipFill>
          <a:blip r:embed="rId3"/>
          <a:stretch>
            <a:fillRect/>
          </a:stretch>
        </p:blipFill>
        <p:spPr>
          <a:xfrm>
            <a:off x="243840" y="3552293"/>
            <a:ext cx="11247120" cy="3073306"/>
          </a:xfrm>
          <a:prstGeom prst="rect">
            <a:avLst/>
          </a:prstGeom>
        </p:spPr>
      </p:pic>
    </p:spTree>
    <p:extLst>
      <p:ext uri="{BB962C8B-B14F-4D97-AF65-F5344CB8AC3E}">
        <p14:creationId xmlns:p14="http://schemas.microsoft.com/office/powerpoint/2010/main" val="140058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6" name="文本框 5">
            <a:extLst>
              <a:ext uri="{FF2B5EF4-FFF2-40B4-BE49-F238E27FC236}">
                <a16:creationId xmlns:a16="http://schemas.microsoft.com/office/drawing/2014/main" id="{32977E3F-7E36-46FE-A3EA-A6954334D4C5}"/>
              </a:ext>
            </a:extLst>
          </p:cNvPr>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3.29</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2974</TotalTime>
  <Words>141</Words>
  <Application>Microsoft Office PowerPoint</Application>
  <PresentationFormat>宽屏</PresentationFormat>
  <Paragraphs>18</Paragraphs>
  <Slides>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572</cp:revision>
  <dcterms:created xsi:type="dcterms:W3CDTF">2018-10-28T16:15:04Z</dcterms:created>
  <dcterms:modified xsi:type="dcterms:W3CDTF">2021-03-29T16:53:18Z</dcterms:modified>
</cp:coreProperties>
</file>