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88" r:id="rId5"/>
    <p:sldId id="28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2021.3.29-4.5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99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running part segmentation code, which we plan to use in our later work.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80317-CFAB-4BC2-96A4-A80451A2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54" y="1908215"/>
            <a:ext cx="6208060" cy="47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Mesh recovery consists of 2 parts, pose estimation and shape estimation. Pose estimation can be refined by 2D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keypoints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information, but shape information is not directly supervised in most current methods.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Therefore, we plan to use 2D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keypoints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information to refine 2D part segmentation result, since 2D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keypoints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information is more accurate than segmentation result, and then use both information to supervise the training of mesh recovery. </a:t>
            </a:r>
          </a:p>
        </p:txBody>
      </p:sp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5220F-6B8C-4DF1-8C1C-B41813073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5" y="2550724"/>
            <a:ext cx="2050742" cy="13671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E56FC7-47DB-4AE5-95CC-67C34397D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7" y="830997"/>
            <a:ext cx="2045702" cy="13638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55E36D-2F6B-43B6-BBAD-0ED709B2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587" y="4130138"/>
            <a:ext cx="2147795" cy="14690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C0D36D-2D16-49D5-9D3A-725CCE12A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163" y="2456281"/>
            <a:ext cx="2154929" cy="14616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F1C535-3826-436A-B9D5-F0E41D47EFD4}"/>
              </a:ext>
            </a:extLst>
          </p:cNvPr>
          <p:cNvSpPr txBox="1"/>
          <p:nvPr/>
        </p:nvSpPr>
        <p:spPr>
          <a:xfrm>
            <a:off x="1873143" y="3945472"/>
            <a:ext cx="7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A2F9C3-DF47-4589-8F24-C8FCB995D658}"/>
              </a:ext>
            </a:extLst>
          </p:cNvPr>
          <p:cNvSpPr txBox="1"/>
          <p:nvPr/>
        </p:nvSpPr>
        <p:spPr>
          <a:xfrm>
            <a:off x="8047607" y="3945472"/>
            <a:ext cx="162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Mesh output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40AF5F-03E1-46BE-B5A1-448F1583A0B1}"/>
              </a:ext>
            </a:extLst>
          </p:cNvPr>
          <p:cNvSpPr txBox="1"/>
          <p:nvPr/>
        </p:nvSpPr>
        <p:spPr>
          <a:xfrm>
            <a:off x="4625715" y="5686975"/>
            <a:ext cx="153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</a:t>
            </a:r>
            <a:r>
              <a:rPr lang="en-US" altLang="zh-CN" dirty="0" err="1"/>
              <a:t>keypoints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97A4F4-F1E1-43E8-8542-8FC7EF5D5F47}"/>
              </a:ext>
            </a:extLst>
          </p:cNvPr>
          <p:cNvSpPr txBox="1"/>
          <p:nvPr/>
        </p:nvSpPr>
        <p:spPr>
          <a:xfrm>
            <a:off x="4208538" y="2282580"/>
            <a:ext cx="236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Part segmentation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33FC72E-314C-4D68-9852-988235B0DB08}"/>
              </a:ext>
            </a:extLst>
          </p:cNvPr>
          <p:cNvSpPr/>
          <p:nvPr/>
        </p:nvSpPr>
        <p:spPr>
          <a:xfrm rot="20132194">
            <a:off x="3151986" y="1847361"/>
            <a:ext cx="772357" cy="1963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04EA8DA-7AAC-4168-A9B7-8EA2E8A747D4}"/>
              </a:ext>
            </a:extLst>
          </p:cNvPr>
          <p:cNvSpPr/>
          <p:nvPr/>
        </p:nvSpPr>
        <p:spPr>
          <a:xfrm rot="1271712">
            <a:off x="3151987" y="4627551"/>
            <a:ext cx="772357" cy="1963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12E7BA0-4FC6-49CE-A461-5DB01C2FAE20}"/>
              </a:ext>
            </a:extLst>
          </p:cNvPr>
          <p:cNvSpPr/>
          <p:nvPr/>
        </p:nvSpPr>
        <p:spPr>
          <a:xfrm rot="19779543">
            <a:off x="6849951" y="4496435"/>
            <a:ext cx="772357" cy="1963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CB3EAE3-0AC6-4DA2-96A0-72A0222E6883}"/>
              </a:ext>
            </a:extLst>
          </p:cNvPr>
          <p:cNvSpPr/>
          <p:nvPr/>
        </p:nvSpPr>
        <p:spPr>
          <a:xfrm rot="1851396">
            <a:off x="6750234" y="1697069"/>
            <a:ext cx="772357" cy="1963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9DA4D23-6E8C-4C71-8B0C-779CFFC535DD}"/>
              </a:ext>
            </a:extLst>
          </p:cNvPr>
          <p:cNvSpPr/>
          <p:nvPr/>
        </p:nvSpPr>
        <p:spPr>
          <a:xfrm rot="12698595">
            <a:off x="6581509" y="1900445"/>
            <a:ext cx="772357" cy="1963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D764248-09F0-4B1C-B4BB-6A121574E3F0}"/>
              </a:ext>
            </a:extLst>
          </p:cNvPr>
          <p:cNvSpPr/>
          <p:nvPr/>
        </p:nvSpPr>
        <p:spPr>
          <a:xfrm rot="9040710">
            <a:off x="6904011" y="4766501"/>
            <a:ext cx="772357" cy="1963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7A0D9D-1E7E-4AEE-B1DB-8C1AD127319F}"/>
              </a:ext>
            </a:extLst>
          </p:cNvPr>
          <p:cNvSpPr txBox="1"/>
          <p:nvPr/>
        </p:nvSpPr>
        <p:spPr>
          <a:xfrm>
            <a:off x="7057396" y="1343106"/>
            <a:ext cx="10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9E979C-AD6D-4911-BF2A-0E7534241D11}"/>
              </a:ext>
            </a:extLst>
          </p:cNvPr>
          <p:cNvSpPr txBox="1"/>
          <p:nvPr/>
        </p:nvSpPr>
        <p:spPr>
          <a:xfrm>
            <a:off x="7214432" y="4964885"/>
            <a:ext cx="10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C69A6BF-8102-491C-AADC-00F022BFD4A5}"/>
              </a:ext>
            </a:extLst>
          </p:cNvPr>
          <p:cNvSpPr/>
          <p:nvPr/>
        </p:nvSpPr>
        <p:spPr>
          <a:xfrm rot="16200000">
            <a:off x="4781489" y="3230052"/>
            <a:ext cx="1041699" cy="182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280DB01-FFEA-49EB-8D90-B426D72E13ED}"/>
              </a:ext>
            </a:extLst>
          </p:cNvPr>
          <p:cNvSpPr/>
          <p:nvPr/>
        </p:nvSpPr>
        <p:spPr>
          <a:xfrm>
            <a:off x="3772919" y="3184145"/>
            <a:ext cx="3284477" cy="1605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DA96FF-96DD-4A5E-9092-B8E61DFC36EA}"/>
              </a:ext>
            </a:extLst>
          </p:cNvPr>
          <p:cNvSpPr txBox="1"/>
          <p:nvPr/>
        </p:nvSpPr>
        <p:spPr>
          <a:xfrm>
            <a:off x="5342438" y="3576140"/>
            <a:ext cx="85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Refine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1A06B3-1450-4194-8612-FF3E1ECDF30E}"/>
              </a:ext>
            </a:extLst>
          </p:cNvPr>
          <p:cNvSpPr txBox="1"/>
          <p:nvPr/>
        </p:nvSpPr>
        <p:spPr>
          <a:xfrm>
            <a:off x="3710430" y="3307575"/>
            <a:ext cx="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C18BCB-F1DF-470B-A962-320A9358393B}"/>
              </a:ext>
            </a:extLst>
          </p:cNvPr>
          <p:cNvSpPr txBox="1"/>
          <p:nvPr/>
        </p:nvSpPr>
        <p:spPr>
          <a:xfrm>
            <a:off x="3235039" y="2074147"/>
            <a:ext cx="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932164-0696-4068-A132-6AD14A38662D}"/>
              </a:ext>
            </a:extLst>
          </p:cNvPr>
          <p:cNvSpPr txBox="1"/>
          <p:nvPr/>
        </p:nvSpPr>
        <p:spPr>
          <a:xfrm>
            <a:off x="3098842" y="4953668"/>
            <a:ext cx="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4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</a:t>
            </a:r>
            <a:r>
              <a:rPr lang="en-US" altLang="zh-CN" sz="2000" b="1" dirty="0"/>
              <a:t>4.5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133</Words>
  <Application>Microsoft Office PowerPoint</Application>
  <PresentationFormat>宽屏</PresentationFormat>
  <Paragraphs>29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575</cp:revision>
  <dcterms:created xsi:type="dcterms:W3CDTF">2018-10-28T16:15:04Z</dcterms:created>
  <dcterms:modified xsi:type="dcterms:W3CDTF">2021-04-05T05:51:01Z</dcterms:modified>
</cp:coreProperties>
</file>