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88" r:id="rId5"/>
    <p:sldId id="294" r:id="rId6"/>
    <p:sldId id="295" r:id="rId7"/>
    <p:sldId id="296" r:id="rId8"/>
    <p:sldId id="297" r:id="rId9"/>
    <p:sldId id="302" r:id="rId10"/>
    <p:sldId id="298" r:id="rId11"/>
    <p:sldId id="299" r:id="rId12"/>
    <p:sldId id="301" r:id="rId13"/>
    <p:sldId id="300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2021.4.13-4.19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52B3F02-3546-4A5C-9C83-B8D5FFDD4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64" y="2123186"/>
            <a:ext cx="5852172" cy="43525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B26543-30AD-4A2F-AB00-2A90F1D8E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6" y="2123187"/>
            <a:ext cx="5852172" cy="435255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problem is, the false positive cases also increase a lot. We may set a higher confidence threshold when taking results as new templates to alleviate the problem.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117F4-7640-48D4-92BE-A4C3B249EC1C}"/>
              </a:ext>
            </a:extLst>
          </p:cNvPr>
          <p:cNvSpPr txBox="1"/>
          <p:nvPr/>
        </p:nvSpPr>
        <p:spPr>
          <a:xfrm>
            <a:off x="1970054" y="6101575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GlobalTrack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D5633B-4402-46FC-946C-725ADB8A0C1A}"/>
              </a:ext>
            </a:extLst>
          </p:cNvPr>
          <p:cNvSpPr txBox="1"/>
          <p:nvPr/>
        </p:nvSpPr>
        <p:spPr>
          <a:xfrm>
            <a:off x="8197163" y="61015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98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117F4-7640-48D4-92BE-A4C3B249EC1C}"/>
              </a:ext>
            </a:extLst>
          </p:cNvPr>
          <p:cNvSpPr txBox="1"/>
          <p:nvPr/>
        </p:nvSpPr>
        <p:spPr>
          <a:xfrm>
            <a:off x="1827868" y="5642562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GlobalTrack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D5633B-4402-46FC-946C-725ADB8A0C1A}"/>
              </a:ext>
            </a:extLst>
          </p:cNvPr>
          <p:cNvSpPr txBox="1"/>
          <p:nvPr/>
        </p:nvSpPr>
        <p:spPr>
          <a:xfrm>
            <a:off x="8108302" y="564256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88B26E-C201-4562-8556-139E05A6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009"/>
            <a:ext cx="5852172" cy="43525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68B3D3-A06F-45CC-9798-99FE00134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34" y="1290009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0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117F4-7640-48D4-92BE-A4C3B249EC1C}"/>
              </a:ext>
            </a:extLst>
          </p:cNvPr>
          <p:cNvSpPr txBox="1"/>
          <p:nvPr/>
        </p:nvSpPr>
        <p:spPr>
          <a:xfrm>
            <a:off x="1965028" y="5642562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GlobalTrack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D5633B-4402-46FC-946C-725ADB8A0C1A}"/>
              </a:ext>
            </a:extLst>
          </p:cNvPr>
          <p:cNvSpPr txBox="1"/>
          <p:nvPr/>
        </p:nvSpPr>
        <p:spPr>
          <a:xfrm>
            <a:off x="8458822" y="564255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E3662D-5775-4ED2-A938-F7603884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" y="1290007"/>
            <a:ext cx="5852172" cy="43525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22E358-6E82-4FE6-9A63-482FAD6E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28" y="129000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8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0117F4-7640-48D4-92BE-A4C3B249EC1C}"/>
              </a:ext>
            </a:extLst>
          </p:cNvPr>
          <p:cNvSpPr txBox="1"/>
          <p:nvPr/>
        </p:nvSpPr>
        <p:spPr>
          <a:xfrm>
            <a:off x="1925266" y="5527808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GlobalTrack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D5633B-4402-46FC-946C-725ADB8A0C1A}"/>
              </a:ext>
            </a:extLst>
          </p:cNvPr>
          <p:cNvSpPr txBox="1"/>
          <p:nvPr/>
        </p:nvSpPr>
        <p:spPr>
          <a:xfrm>
            <a:off x="8108301" y="552780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D23A5B-9205-40E7-BC40-321EB97F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2" y="1175255"/>
            <a:ext cx="5852172" cy="43525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12B2EA-7F52-40C7-BA2E-199267F90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4" y="1175256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4.19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133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trying our baseline method, which uses the searching results of the first frame as templates, and then merges the results.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A53432-A3C1-41BC-B433-F6344035B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54" y="2293977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very basic idea has increased detection recall a lot, and the mAP-50 and mAP-75 are raised a lot.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98679E-B7CA-4F72-8022-C597A422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4" y="1938522"/>
            <a:ext cx="5852172" cy="43525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06E981-AD18-4203-B123-CC389C3E8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365" y="1938521"/>
            <a:ext cx="5852172" cy="43525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0117F4-7640-48D4-92BE-A4C3B249EC1C}"/>
              </a:ext>
            </a:extLst>
          </p:cNvPr>
          <p:cNvSpPr txBox="1"/>
          <p:nvPr/>
        </p:nvSpPr>
        <p:spPr>
          <a:xfrm>
            <a:off x="2334263" y="5921742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GlobalTrack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D5633B-4402-46FC-946C-725ADB8A0C1A}"/>
              </a:ext>
            </a:extLst>
          </p:cNvPr>
          <p:cNvSpPr txBox="1"/>
          <p:nvPr/>
        </p:nvSpPr>
        <p:spPr>
          <a:xfrm>
            <a:off x="8691850" y="592174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1E7509-C07A-4632-AB40-1126E8E8B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161283"/>
            <a:ext cx="5852172" cy="43525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83986F-F7FA-4721-A0B8-B6E13E63E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12" y="1161283"/>
            <a:ext cx="5852172" cy="43525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C1CCB99-EF66-413F-AECE-3811895AD1E1}"/>
              </a:ext>
            </a:extLst>
          </p:cNvPr>
          <p:cNvSpPr txBox="1"/>
          <p:nvPr/>
        </p:nvSpPr>
        <p:spPr>
          <a:xfrm>
            <a:off x="2136143" y="5329170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GlobalTrack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112741-33B4-406E-A6C7-95BD895542E4}"/>
              </a:ext>
            </a:extLst>
          </p:cNvPr>
          <p:cNvSpPr txBox="1"/>
          <p:nvPr/>
        </p:nvSpPr>
        <p:spPr>
          <a:xfrm>
            <a:off x="8493730" y="532917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2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A39E7-B859-4FFC-B1A6-2419CBFA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4" y="1374643"/>
            <a:ext cx="5852172" cy="43525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11EB71-D96F-4A9C-8371-BF58AD95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6" y="1374643"/>
            <a:ext cx="5852172" cy="43525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16DA14-1C11-488D-B5EA-3AB4C18809BD}"/>
              </a:ext>
            </a:extLst>
          </p:cNvPr>
          <p:cNvSpPr txBox="1"/>
          <p:nvPr/>
        </p:nvSpPr>
        <p:spPr>
          <a:xfrm>
            <a:off x="2334263" y="5586462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GlobalTrack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BA140B-7C39-4A79-8380-59E1F7CECB93}"/>
              </a:ext>
            </a:extLst>
          </p:cNvPr>
          <p:cNvSpPr txBox="1"/>
          <p:nvPr/>
        </p:nvSpPr>
        <p:spPr>
          <a:xfrm>
            <a:off x="8691850" y="558646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9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FF872-1E2C-49DA-BDF1-3EDE1B7D4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55" y="1127760"/>
            <a:ext cx="4161846" cy="5455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8CE05C-B9BE-46A2-A103-214CC8CA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5" y="1096876"/>
            <a:ext cx="4185405" cy="54868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3019F15-8D23-46F3-A2C3-C87C16CDE3D2}"/>
              </a:ext>
            </a:extLst>
          </p:cNvPr>
          <p:cNvSpPr txBox="1"/>
          <p:nvPr/>
        </p:nvSpPr>
        <p:spPr>
          <a:xfrm>
            <a:off x="2162989" y="6488668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GlobalTrack</a:t>
            </a:r>
            <a:r>
              <a:rPr lang="en-US" altLang="zh-CN" dirty="0"/>
              <a:t> mAP-50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1C43D-8806-466B-BA02-FFC6ABA205C2}"/>
              </a:ext>
            </a:extLst>
          </p:cNvPr>
          <p:cNvSpPr txBox="1"/>
          <p:nvPr/>
        </p:nvSpPr>
        <p:spPr>
          <a:xfrm>
            <a:off x="7777450" y="651474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 mAP-50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97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019F15-8D23-46F3-A2C3-C87C16CDE3D2}"/>
              </a:ext>
            </a:extLst>
          </p:cNvPr>
          <p:cNvSpPr txBox="1"/>
          <p:nvPr/>
        </p:nvSpPr>
        <p:spPr>
          <a:xfrm>
            <a:off x="2017644" y="6488668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Original </a:t>
            </a:r>
            <a:r>
              <a:rPr lang="en-US" altLang="zh-CN" dirty="0" err="1"/>
              <a:t>GlobalTrack</a:t>
            </a:r>
            <a:r>
              <a:rPr lang="en-US" altLang="zh-CN" dirty="0"/>
              <a:t> mAP-75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1C43D-8806-466B-BA02-FFC6ABA205C2}"/>
              </a:ext>
            </a:extLst>
          </p:cNvPr>
          <p:cNvSpPr txBox="1"/>
          <p:nvPr/>
        </p:nvSpPr>
        <p:spPr>
          <a:xfrm>
            <a:off x="7777450" y="64886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 mAP-75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3175B9-F7E3-42E0-9C0F-E5142F986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5" y="907856"/>
            <a:ext cx="4231125" cy="55467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CEF99AC-E710-43ED-B098-1F9D53C6F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44" y="907856"/>
            <a:ext cx="4231125" cy="55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5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6D51E-FDC0-41AA-9A4F-EF697DA2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" y="3833112"/>
            <a:ext cx="11734800" cy="1662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1A26637-B960-485A-A2F3-383911F69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477663"/>
                  </p:ext>
                </p:extLst>
              </p:nvPr>
            </p:nvGraphicFramePr>
            <p:xfrm>
              <a:off x="6512560" y="1617129"/>
              <a:ext cx="48768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11197703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021585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356441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MOTA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IDF1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68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IOUNet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20.2%(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altLang="zh-CN" dirty="0"/>
                            <a:t> 8.4%)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35.1%(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altLang="zh-CN" dirty="0"/>
                            <a:t> 14.8%)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4383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DeepSORT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21.7%(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altLang="zh-CN" dirty="0"/>
                            <a:t> 7.2%)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38.4%(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altLang="zh-CN" dirty="0"/>
                            <a:t> 14%)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19242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1A26637-B960-485A-A2F3-383911F69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477663"/>
                  </p:ext>
                </p:extLst>
              </p:nvPr>
            </p:nvGraphicFramePr>
            <p:xfrm>
              <a:off x="6512560" y="1617129"/>
              <a:ext cx="48768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411197703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021585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356441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MOTA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IDF1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68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IOUNet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108197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375" t="-108197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383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DeepSORT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208197" r="-1014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375" t="-208197" r="-14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24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39893CD-8620-4296-A55C-6D310528A75E}"/>
              </a:ext>
            </a:extLst>
          </p:cNvPr>
          <p:cNvSpPr txBox="1"/>
          <p:nvPr/>
        </p:nvSpPr>
        <p:spPr>
          <a:xfrm>
            <a:off x="108490" y="830997"/>
            <a:ext cx="6078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let senior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Hexin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help me test the MOT metrics, and these metrics also increase a lot. Still, we need to use a more modern technique to upgrade our method.</a:t>
            </a:r>
          </a:p>
          <a:p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7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201</Words>
  <Application>Microsoft Office PowerPoint</Application>
  <PresentationFormat>宽屏</PresentationFormat>
  <Paragraphs>52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607</cp:revision>
  <dcterms:created xsi:type="dcterms:W3CDTF">2018-10-28T16:15:04Z</dcterms:created>
  <dcterms:modified xsi:type="dcterms:W3CDTF">2021-04-19T16:28:56Z</dcterms:modified>
</cp:coreProperties>
</file>