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88" r:id="rId5"/>
    <p:sldId id="294" r:id="rId6"/>
    <p:sldId id="296" r:id="rId7"/>
    <p:sldId id="297" r:id="rId8"/>
    <p:sldId id="302" r:id="rId9"/>
    <p:sldId id="303" r:id="rId10"/>
    <p:sldId id="298" r:id="rId11"/>
    <p:sldId id="304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2021.4.19-4.26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9275CA2-C23F-4372-AAA4-F46D8DC9F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" y="1846660"/>
            <a:ext cx="9128760" cy="4569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717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also draw the pairwise distance between the mean vector and these feature vectors of searching results.</a:t>
            </a:r>
          </a:p>
          <a:p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C013BB-CC7E-46EE-ADAF-C7DF64DD2CB4}"/>
              </a:ext>
            </a:extLst>
          </p:cNvPr>
          <p:cNvSpPr txBox="1"/>
          <p:nvPr/>
        </p:nvSpPr>
        <p:spPr>
          <a:xfrm>
            <a:off x="4985365" y="623112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Stock-3 sequence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98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FA3CA5-5299-4F93-817C-52602DAE3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24" y="1594938"/>
            <a:ext cx="9631680" cy="482085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717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also draw the pairwise distance between the mean vector and these feature vectors of searching results.</a:t>
            </a:r>
          </a:p>
          <a:p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C013BB-CC7E-46EE-ADAF-C7DF64DD2CB4}"/>
              </a:ext>
            </a:extLst>
          </p:cNvPr>
          <p:cNvSpPr txBox="1"/>
          <p:nvPr/>
        </p:nvSpPr>
        <p:spPr>
          <a:xfrm>
            <a:off x="4985365" y="6231129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Bird-0 sequence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59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4.26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1565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Last week I mainly spent time on trying our baseline method with different thresholds, and analyzing the distribution of searching results.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659315-CF76-46A1-9551-11B26F659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74" y="2258563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18AE6FBF-A6BC-40B4-A66D-BFBCDB23E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79" y="1999478"/>
            <a:ext cx="5852172" cy="43525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90490B5-E191-49D3-8EB9-A24350B00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4" y="2040262"/>
            <a:ext cx="5852172" cy="435255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7177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first tried to use a higher threshold to filter out those false positive searching results. However, some true positive samples also have low confidence score, and the total performance drops down, compared with a lower threshold.</a:t>
            </a:r>
          </a:p>
          <a:p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879C8FD-8807-42FE-8D82-EE3E389570A8}"/>
              </a:ext>
            </a:extLst>
          </p:cNvPr>
          <p:cNvSpPr txBox="1"/>
          <p:nvPr/>
        </p:nvSpPr>
        <p:spPr>
          <a:xfrm>
            <a:off x="2134477" y="5921742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Conf</a:t>
            </a:r>
            <a:r>
              <a:rPr lang="en-US" altLang="zh-CN" dirty="0"/>
              <a:t> threshold=0.1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725412-0076-4D1C-AE16-BE018BF264D8}"/>
              </a:ext>
            </a:extLst>
          </p:cNvPr>
          <p:cNvSpPr txBox="1"/>
          <p:nvPr/>
        </p:nvSpPr>
        <p:spPr>
          <a:xfrm>
            <a:off x="7504479" y="5921742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Conf</a:t>
            </a:r>
            <a:r>
              <a:rPr lang="en-US" altLang="zh-CN" dirty="0"/>
              <a:t> threshold=0.2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8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83F62D-BD8C-4CA5-B59D-A2D760F76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913" y="1193869"/>
            <a:ext cx="5852172" cy="43525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003C22-DD30-48C7-91E7-56F92FFB0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8" y="1193869"/>
            <a:ext cx="5852172" cy="435255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B4CBA28-9B66-4476-B077-1F7183F3668C}"/>
              </a:ext>
            </a:extLst>
          </p:cNvPr>
          <p:cNvSpPr txBox="1"/>
          <p:nvPr/>
        </p:nvSpPr>
        <p:spPr>
          <a:xfrm>
            <a:off x="1936357" y="5007342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Conf</a:t>
            </a:r>
            <a:r>
              <a:rPr lang="en-US" altLang="zh-CN" dirty="0"/>
              <a:t> threshold=0.1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AF0C58-FF20-40D4-88CC-BD1A56480D9D}"/>
              </a:ext>
            </a:extLst>
          </p:cNvPr>
          <p:cNvSpPr txBox="1"/>
          <p:nvPr/>
        </p:nvSpPr>
        <p:spPr>
          <a:xfrm>
            <a:off x="7306359" y="5007342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Conf</a:t>
            </a:r>
            <a:r>
              <a:rPr lang="en-US" altLang="zh-CN" dirty="0"/>
              <a:t> threshold=0.2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27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8CE05C-B9BE-46A2-A103-214CC8CAD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12" y="916430"/>
            <a:ext cx="4185405" cy="54868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26A5798-1D65-4882-BA5F-9BCECBECA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45" y="916430"/>
            <a:ext cx="4185405" cy="548680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CE5DA8-324D-46F0-A2A5-FE916ECE9AF4}"/>
              </a:ext>
            </a:extLst>
          </p:cNvPr>
          <p:cNvSpPr txBox="1"/>
          <p:nvPr/>
        </p:nvSpPr>
        <p:spPr>
          <a:xfrm>
            <a:off x="2469757" y="6409422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Conf</a:t>
            </a:r>
            <a:r>
              <a:rPr lang="en-US" altLang="zh-CN" dirty="0"/>
              <a:t> threshold=0.1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264586-A3CD-48FE-9157-19489CE0F40D}"/>
              </a:ext>
            </a:extLst>
          </p:cNvPr>
          <p:cNvSpPr txBox="1"/>
          <p:nvPr/>
        </p:nvSpPr>
        <p:spPr>
          <a:xfrm>
            <a:off x="7641639" y="6409422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Conf</a:t>
            </a:r>
            <a:r>
              <a:rPr lang="en-US" altLang="zh-CN" dirty="0"/>
              <a:t> threshold=0.2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97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3175B9-F7E3-42E0-9C0F-E5142F986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0" y="941928"/>
            <a:ext cx="4231125" cy="55467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2286298-06E0-42C8-B6C0-84ACD8249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22" y="867476"/>
            <a:ext cx="4287918" cy="56211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81EE157-D760-4671-B7ED-449D4E15E851}"/>
              </a:ext>
            </a:extLst>
          </p:cNvPr>
          <p:cNvSpPr txBox="1"/>
          <p:nvPr/>
        </p:nvSpPr>
        <p:spPr>
          <a:xfrm>
            <a:off x="2408797" y="6455142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Conf</a:t>
            </a:r>
            <a:r>
              <a:rPr lang="en-US" altLang="zh-CN" dirty="0"/>
              <a:t> threshold=0.1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C75063-9FFD-404F-BF1D-E4D14F904168}"/>
              </a:ext>
            </a:extLst>
          </p:cNvPr>
          <p:cNvSpPr txBox="1"/>
          <p:nvPr/>
        </p:nvSpPr>
        <p:spPr>
          <a:xfrm>
            <a:off x="7367319" y="6455142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Conf</a:t>
            </a:r>
            <a:r>
              <a:rPr lang="en-US" altLang="zh-CN" dirty="0"/>
              <a:t> threshold=0.2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25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A5E5293-A4A7-460F-A11C-B5CC7ABC9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29" y="1803339"/>
            <a:ext cx="8654511" cy="433176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FEFCFA-30B1-4714-929C-783D31AECFFA}"/>
              </a:ext>
            </a:extLst>
          </p:cNvPr>
          <p:cNvSpPr txBox="1"/>
          <p:nvPr/>
        </p:nvSpPr>
        <p:spPr>
          <a:xfrm>
            <a:off x="108490" y="830997"/>
            <a:ext cx="11717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then checked the feature distribution of searching results, and draw their distribution by MDS.</a:t>
            </a:r>
          </a:p>
          <a:p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BD2423-FC75-401F-ADE5-7D02F9712308}"/>
              </a:ext>
            </a:extLst>
          </p:cNvPr>
          <p:cNvSpPr txBox="1"/>
          <p:nvPr/>
        </p:nvSpPr>
        <p:spPr>
          <a:xfrm>
            <a:off x="4985365" y="613510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Stock-3 sequence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27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1DFC60-C043-48BA-BA34-F12552A69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" y="1567563"/>
            <a:ext cx="9494520" cy="47522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FEFCFA-30B1-4714-929C-783D31AECFFA}"/>
              </a:ext>
            </a:extLst>
          </p:cNvPr>
          <p:cNvSpPr txBox="1"/>
          <p:nvPr/>
        </p:nvSpPr>
        <p:spPr>
          <a:xfrm>
            <a:off x="108490" y="830997"/>
            <a:ext cx="11717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then checked the feature distribution of searching results, and draw their distribution by MDS.</a:t>
            </a:r>
          </a:p>
          <a:p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BD2423-FC75-401F-ADE5-7D02F9712308}"/>
              </a:ext>
            </a:extLst>
          </p:cNvPr>
          <p:cNvSpPr txBox="1"/>
          <p:nvPr/>
        </p:nvSpPr>
        <p:spPr>
          <a:xfrm>
            <a:off x="4985365" y="613510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Bird-0 sequence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74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202</Words>
  <Application>Microsoft Office PowerPoint</Application>
  <PresentationFormat>宽屏</PresentationFormat>
  <Paragraphs>38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621</cp:revision>
  <dcterms:created xsi:type="dcterms:W3CDTF">2018-10-28T16:15:04Z</dcterms:created>
  <dcterms:modified xsi:type="dcterms:W3CDTF">2021-04-26T17:36:47Z</dcterms:modified>
</cp:coreProperties>
</file>