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88" r:id="rId5"/>
    <p:sldId id="311" r:id="rId6"/>
    <p:sldId id="31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  </a:t>
            </a:r>
            <a:r>
              <a:rPr lang="en-US" altLang="zh-CN" sz="2000" b="1" dirty="0"/>
              <a:t>2021.5.3-5.17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1565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Last week I mainly spent time on checking related fields, like few shot object detection and video object detection.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0BDB75-7743-43CA-851B-039D64C25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622" y="2165779"/>
            <a:ext cx="5747658" cy="434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717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Few shot video object detection is a new task. First two papers on this task appeared in March and April of this year.</a:t>
            </a:r>
          </a:p>
          <a:p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99DFBE-A73C-4002-8924-DEEB0F5C3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23" y="2544182"/>
            <a:ext cx="9416083" cy="277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717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Few shot video object detection is a new task. First two papers on this task appeared in March and April of this year.</a:t>
            </a:r>
          </a:p>
          <a:p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2A5C04-0A49-4977-9B21-258992999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29" y="2169443"/>
            <a:ext cx="7967271" cy="40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717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Since the works are very new, and no project is available. I would try the image detection work, and try to add video related feature to image detection method for our task.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E0B1A0-A8A8-4DFE-9D1B-4EA0F84B2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48" y="2541930"/>
            <a:ext cx="8116433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8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</a:t>
            </a:r>
            <a:r>
              <a:rPr lang="en-US" altLang="zh-CN" sz="2000" b="1" dirty="0"/>
              <a:t>5.17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3571</TotalTime>
  <Words>129</Words>
  <Application>Microsoft Office PowerPoint</Application>
  <PresentationFormat>宽屏</PresentationFormat>
  <Paragraphs>19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648</cp:revision>
  <dcterms:created xsi:type="dcterms:W3CDTF">2018-10-28T16:15:04Z</dcterms:created>
  <dcterms:modified xsi:type="dcterms:W3CDTF">2021-05-17T17:33:28Z</dcterms:modified>
</cp:coreProperties>
</file>