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9" r:id="rId4"/>
    <p:sldId id="288" r:id="rId5"/>
    <p:sldId id="311" r:id="rId6"/>
    <p:sldId id="313" r:id="rId7"/>
    <p:sldId id="312" r:id="rId8"/>
    <p:sldId id="26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2"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594C-4845-430F-8E14-87CC9113DFED}" type="datetimeFigureOut">
              <a:rPr lang="zh-CN" altLang="en-US" smtClean="0"/>
              <a:t>2021/6/1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0DA1-FE1F-4603-B116-CC7B02A3C4FF}" type="slidenum">
              <a:rPr lang="zh-CN" altLang="en-US" smtClean="0"/>
              <a:t>‹#›</a:t>
            </a:fld>
            <a:endParaRPr lang="zh-CN" altLang="en-US"/>
          </a:p>
        </p:txBody>
      </p:sp>
    </p:spTree>
    <p:extLst>
      <p:ext uri="{BB962C8B-B14F-4D97-AF65-F5344CB8AC3E}">
        <p14:creationId xmlns:p14="http://schemas.microsoft.com/office/powerpoint/2010/main" val="29993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1</a:t>
            </a:fld>
            <a:endParaRPr lang="zh-CN" altLang="en-US"/>
          </a:p>
        </p:txBody>
      </p:sp>
    </p:spTree>
    <p:extLst>
      <p:ext uri="{BB962C8B-B14F-4D97-AF65-F5344CB8AC3E}">
        <p14:creationId xmlns:p14="http://schemas.microsoft.com/office/powerpoint/2010/main" val="1424710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2021/6/1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2021/6/1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2021/6/1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2021/6/1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2021/6/1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2021/6/1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2021/6/1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en-US" altLang="zh-CN" sz="2000" b="1" dirty="0"/>
              <a:t>2021.5.25-5.31</a:t>
            </a:r>
          </a:p>
        </p:txBody>
      </p:sp>
    </p:spTree>
    <p:extLst>
      <p:ext uri="{BB962C8B-B14F-4D97-AF65-F5344CB8AC3E}">
        <p14:creationId xmlns:p14="http://schemas.microsoft.com/office/powerpoint/2010/main" val="333968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End</a:t>
            </a:r>
          </a:p>
        </p:txBody>
      </p:sp>
    </p:spTree>
    <p:extLst>
      <p:ext uri="{BB962C8B-B14F-4D97-AF65-F5344CB8AC3E}">
        <p14:creationId xmlns:p14="http://schemas.microsoft.com/office/powerpoint/2010/main" val="200003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830997"/>
            <a:ext cx="11565352" cy="107721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Last week I mainly spent time on thinking about possible solution, and found related tools might be useful in our method.</a:t>
            </a:r>
          </a:p>
        </p:txBody>
      </p:sp>
      <p:pic>
        <p:nvPicPr>
          <p:cNvPr id="5" name="图片 4">
            <a:extLst>
              <a:ext uri="{FF2B5EF4-FFF2-40B4-BE49-F238E27FC236}">
                <a16:creationId xmlns:a16="http://schemas.microsoft.com/office/drawing/2014/main" id="{7FEBCB9C-22B0-4725-850C-EF1F99B8DE25}"/>
              </a:ext>
            </a:extLst>
          </p:cNvPr>
          <p:cNvPicPr>
            <a:picLocks noChangeAspect="1"/>
          </p:cNvPicPr>
          <p:nvPr/>
        </p:nvPicPr>
        <p:blipFill>
          <a:blip r:embed="rId2"/>
          <a:stretch>
            <a:fillRect/>
          </a:stretch>
        </p:blipFill>
        <p:spPr>
          <a:xfrm>
            <a:off x="214688" y="2224959"/>
            <a:ext cx="11795760" cy="3389056"/>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90" y="830997"/>
            <a:ext cx="11717750" cy="1569660"/>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After discussion with Senior Fan Yang, we plan to learn the deformation of these instances of the same target. Since the drawback of SOT baseline is the template cannot cover much feature space.</a:t>
            </a:r>
          </a:p>
        </p:txBody>
      </p:sp>
      <p:pic>
        <p:nvPicPr>
          <p:cNvPr id="6" name="图片 5">
            <a:extLst>
              <a:ext uri="{FF2B5EF4-FFF2-40B4-BE49-F238E27FC236}">
                <a16:creationId xmlns:a16="http://schemas.microsoft.com/office/drawing/2014/main" id="{7FEBC1A9-FCEF-4D5F-BB74-7714F3FA4C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2645" y="2624495"/>
            <a:ext cx="6949440" cy="3909060"/>
          </a:xfrm>
          <a:prstGeom prst="rect">
            <a:avLst/>
          </a:prstGeom>
        </p:spPr>
      </p:pic>
    </p:spTree>
    <p:extLst>
      <p:ext uri="{BB962C8B-B14F-4D97-AF65-F5344CB8AC3E}">
        <p14:creationId xmlns:p14="http://schemas.microsoft.com/office/powerpoint/2010/main" val="2995851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830997"/>
            <a:ext cx="11859807" cy="2062103"/>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Then I found one recent paper about few shot learning that tries to boost support images with features sampled from a calibrated feature distribution under Gaussian assumption. I plan to try this in the next week.</a:t>
            </a:r>
          </a:p>
        </p:txBody>
      </p:sp>
      <p:pic>
        <p:nvPicPr>
          <p:cNvPr id="4" name="图片 3">
            <a:extLst>
              <a:ext uri="{FF2B5EF4-FFF2-40B4-BE49-F238E27FC236}">
                <a16:creationId xmlns:a16="http://schemas.microsoft.com/office/drawing/2014/main" id="{7C7EBA27-FF71-491A-85A0-EC76C5AE9C37}"/>
              </a:ext>
            </a:extLst>
          </p:cNvPr>
          <p:cNvPicPr>
            <a:picLocks noChangeAspect="1"/>
          </p:cNvPicPr>
          <p:nvPr/>
        </p:nvPicPr>
        <p:blipFill>
          <a:blip r:embed="rId2"/>
          <a:stretch>
            <a:fillRect/>
          </a:stretch>
        </p:blipFill>
        <p:spPr>
          <a:xfrm>
            <a:off x="3448609" y="2486334"/>
            <a:ext cx="4692215" cy="4002916"/>
          </a:xfrm>
          <a:prstGeom prst="rect">
            <a:avLst/>
          </a:prstGeom>
        </p:spPr>
      </p:pic>
    </p:spTree>
    <p:extLst>
      <p:ext uri="{BB962C8B-B14F-4D97-AF65-F5344CB8AC3E}">
        <p14:creationId xmlns:p14="http://schemas.microsoft.com/office/powerpoint/2010/main" val="58324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90" y="830997"/>
            <a:ext cx="11717750" cy="1569660"/>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One following problem is efficiency. With many samples, we need to reasonably choose a subset of them as the template bank, so as to reduce the tracking time and improve the efficiency.</a:t>
            </a:r>
          </a:p>
        </p:txBody>
      </p:sp>
      <p:pic>
        <p:nvPicPr>
          <p:cNvPr id="7" name="图片 6">
            <a:extLst>
              <a:ext uri="{FF2B5EF4-FFF2-40B4-BE49-F238E27FC236}">
                <a16:creationId xmlns:a16="http://schemas.microsoft.com/office/drawing/2014/main" id="{E97DFF6F-CD2D-4044-9717-14C9678F3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8562" y="2960436"/>
            <a:ext cx="5590134" cy="3150803"/>
          </a:xfrm>
          <a:prstGeom prst="rect">
            <a:avLst/>
          </a:prstGeom>
        </p:spPr>
      </p:pic>
    </p:spTree>
    <p:extLst>
      <p:ext uri="{BB962C8B-B14F-4D97-AF65-F5344CB8AC3E}">
        <p14:creationId xmlns:p14="http://schemas.microsoft.com/office/powerpoint/2010/main" val="2622159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830997"/>
            <a:ext cx="11859807" cy="1569660"/>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One possible method for this is determinant point process(DPP), which I occasionally found in the NAS paper form our group. This is a classic method and has a solid math background.</a:t>
            </a:r>
          </a:p>
        </p:txBody>
      </p:sp>
      <p:pic>
        <p:nvPicPr>
          <p:cNvPr id="5" name="图片 4">
            <a:extLst>
              <a:ext uri="{FF2B5EF4-FFF2-40B4-BE49-F238E27FC236}">
                <a16:creationId xmlns:a16="http://schemas.microsoft.com/office/drawing/2014/main" id="{3CE262B0-4719-435A-9426-7A057EDD457E}"/>
              </a:ext>
            </a:extLst>
          </p:cNvPr>
          <p:cNvPicPr>
            <a:picLocks noChangeAspect="1"/>
          </p:cNvPicPr>
          <p:nvPr/>
        </p:nvPicPr>
        <p:blipFill>
          <a:blip r:embed="rId2"/>
          <a:stretch>
            <a:fillRect/>
          </a:stretch>
        </p:blipFill>
        <p:spPr>
          <a:xfrm>
            <a:off x="2153519" y="2893100"/>
            <a:ext cx="7493402" cy="3669183"/>
          </a:xfrm>
          <a:prstGeom prst="rect">
            <a:avLst/>
          </a:prstGeom>
        </p:spPr>
      </p:pic>
    </p:spTree>
    <p:extLst>
      <p:ext uri="{BB962C8B-B14F-4D97-AF65-F5344CB8AC3E}">
        <p14:creationId xmlns:p14="http://schemas.microsoft.com/office/powerpoint/2010/main" val="2078815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6" name="文本框 5">
            <a:extLst>
              <a:ext uri="{FF2B5EF4-FFF2-40B4-BE49-F238E27FC236}">
                <a16:creationId xmlns:a16="http://schemas.microsoft.com/office/drawing/2014/main" id="{32977E3F-7E36-46FE-A3EA-A6954334D4C5}"/>
              </a:ext>
            </a:extLst>
          </p:cNvPr>
          <p:cNvSpPr txBox="1"/>
          <p:nvPr/>
        </p:nvSpPr>
        <p:spPr>
          <a:xfrm>
            <a:off x="3617260" y="3373960"/>
            <a:ext cx="5212841" cy="400110"/>
          </a:xfrm>
          <a:prstGeom prst="rect">
            <a:avLst/>
          </a:prstGeom>
          <a:noFill/>
        </p:spPr>
        <p:txBody>
          <a:bodyPr wrap="square" rtlCol="0">
            <a:spAutoFit/>
          </a:bodyPr>
          <a:lstStyle/>
          <a:p>
            <a:r>
              <a:rPr lang="zh-CN" altLang="en-US" sz="2000" b="1" dirty="0"/>
              <a:t>程文胜                                                     </a:t>
            </a:r>
            <a:r>
              <a:rPr lang="en-US" altLang="zh-CN" sz="2000" b="1" dirty="0"/>
              <a:t>5.31</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3656</TotalTime>
  <Words>192</Words>
  <Application>Microsoft Office PowerPoint</Application>
  <PresentationFormat>宽屏</PresentationFormat>
  <Paragraphs>21</Paragraphs>
  <Slides>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等线 Light</vt:lpstr>
      <vt:lpstr>Arial</vt:lpstr>
      <vt:lpstr>Calibri</vt:lpstr>
      <vt:lpstr>Calibri Light</vt:lpstr>
      <vt:lpstr>Office 主题​​</vt:lpstr>
      <vt:lpstr>Weekly Report</vt:lpstr>
      <vt:lpstr>Weekly Report</vt:lpstr>
      <vt:lpstr>PowerPoint 演示文稿</vt:lpstr>
      <vt:lpstr>PowerPoint 演示文稿</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程 文胜</cp:lastModifiedBy>
  <cp:revision>678</cp:revision>
  <dcterms:created xsi:type="dcterms:W3CDTF">2018-10-28T16:15:04Z</dcterms:created>
  <dcterms:modified xsi:type="dcterms:W3CDTF">2021-05-31T17:10:25Z</dcterms:modified>
</cp:coreProperties>
</file>