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5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71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3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   </a:t>
            </a:r>
            <a:r>
              <a:rPr lang="en-US" altLang="zh-CN" sz="2000" b="1" dirty="0"/>
              <a:t>2020.4.11-4.17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1083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continue to revise the thesis.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02E5BC-EDA4-4D8A-B7B1-21FD71094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654" y="1524006"/>
            <a:ext cx="5079800" cy="506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64560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Since the SCPA task can also be regarded as a kind of change detection task, I change the “change monitoring” in the title into “change detection” for simplicity. Then the title would also be consistent with the introduction part, which would make the thesis structure clearer. I also transfer some content of chapter 3 to chapter 2, and change the title of chapter 2 accordingly.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41A5C7-6024-476F-92E7-CB5E00EAA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99" y="779967"/>
            <a:ext cx="4971429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105</Words>
  <Application>Microsoft Office PowerPoint</Application>
  <PresentationFormat>宽屏</PresentationFormat>
  <Paragraphs>16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Weekly Report</vt:lpstr>
      <vt:lpstr>Weekly Report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程 文胜</cp:lastModifiedBy>
  <cp:revision>217</cp:revision>
  <dcterms:created xsi:type="dcterms:W3CDTF">2018-10-28T16:15:04Z</dcterms:created>
  <dcterms:modified xsi:type="dcterms:W3CDTF">2020-04-18T10:55:04Z</dcterms:modified>
</cp:coreProperties>
</file>