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8" r:id="rId5"/>
    <p:sldId id="277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2020.9.27-10.3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56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also put my effort on labeling the MOT images. I finished labeling the car-2 sequence. The sequence is collected on a snowy day.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53ECE-30D1-45C3-B91A-6C4C9439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90" y="2066628"/>
            <a:ext cx="750674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3991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Due to the strong snow, the image looks very blurred, and some cars are occluded by snow partially. There is also a car accident. So this means the objects are kind of similar with the background, and this is a challenge for mot trackers.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631323-4AC7-446E-996D-303A6EA5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96" y="1404556"/>
            <a:ext cx="7306543" cy="42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44457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checked the HOTA paper. It proposed a set of 5 sub-metrics, and combined them into a unified HOTA metric. It has 2 unique advantages over existing metrics, monotonicity and</a:t>
            </a: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type differentiability. Since it provided evaluation python code, we can use it directly.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94782-B901-4D04-93DF-4DE96D90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22" y="1342707"/>
            <a:ext cx="6227098" cy="47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10.3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155</Words>
  <Application>Microsoft Office PowerPoint</Application>
  <PresentationFormat>宽屏</PresentationFormat>
  <Paragraphs>19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416</cp:revision>
  <dcterms:created xsi:type="dcterms:W3CDTF">2018-10-28T16:15:04Z</dcterms:created>
  <dcterms:modified xsi:type="dcterms:W3CDTF">2020-10-04T15:59:11Z</dcterms:modified>
</cp:coreProperties>
</file>