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78" r:id="rId5"/>
    <p:sldId id="277"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2969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2020.11.7-11.14</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3945352" cy="452431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spent time on writing our paper draft and refine some details. We basically finished the initial version of our draft. Next days we would revise it further and make it better.</a:t>
            </a:r>
          </a:p>
        </p:txBody>
      </p:sp>
      <p:pic>
        <p:nvPicPr>
          <p:cNvPr id="5" name="图片 4">
            <a:extLst>
              <a:ext uri="{FF2B5EF4-FFF2-40B4-BE49-F238E27FC236}">
                <a16:creationId xmlns:a16="http://schemas.microsoft.com/office/drawing/2014/main" id="{D5EE6161-EE43-4725-A726-3E2CD55AA02A}"/>
              </a:ext>
            </a:extLst>
          </p:cNvPr>
          <p:cNvPicPr>
            <a:picLocks noChangeAspect="1"/>
          </p:cNvPicPr>
          <p:nvPr/>
        </p:nvPicPr>
        <p:blipFill>
          <a:blip r:embed="rId2"/>
          <a:stretch>
            <a:fillRect/>
          </a:stretch>
        </p:blipFill>
        <p:spPr>
          <a:xfrm>
            <a:off x="4721104" y="1143834"/>
            <a:ext cx="5291576" cy="4977105"/>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5195031" cy="403187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then wrote the new baseline part. In fact, we propose a series of baselines, and I mainly introduce our pipeline and net architecture. I also add an algorithm figure to make our method more clear and mathematical. </a:t>
            </a:r>
          </a:p>
        </p:txBody>
      </p:sp>
      <p:pic>
        <p:nvPicPr>
          <p:cNvPr id="5" name="图片 4">
            <a:extLst>
              <a:ext uri="{FF2B5EF4-FFF2-40B4-BE49-F238E27FC236}">
                <a16:creationId xmlns:a16="http://schemas.microsoft.com/office/drawing/2014/main" id="{D8B12C17-9C79-4E8C-A1C6-C2CB98DD28E4}"/>
              </a:ext>
            </a:extLst>
          </p:cNvPr>
          <p:cNvPicPr>
            <a:picLocks noChangeAspect="1"/>
          </p:cNvPicPr>
          <p:nvPr/>
        </p:nvPicPr>
        <p:blipFill>
          <a:blip r:embed="rId2"/>
          <a:stretch>
            <a:fillRect/>
          </a:stretch>
        </p:blipFill>
        <p:spPr>
          <a:xfrm>
            <a:off x="5752177" y="415498"/>
            <a:ext cx="4534823" cy="6162912"/>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4295873" cy="452431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firstly revised our annotation description for one-shot GMOT. I describe how we get the feature and how we choose the one box in brief. Hence the part would become more complete and convincing.</a:t>
            </a:r>
          </a:p>
        </p:txBody>
      </p:sp>
      <p:pic>
        <p:nvPicPr>
          <p:cNvPr id="5" name="图片 4">
            <a:extLst>
              <a:ext uri="{FF2B5EF4-FFF2-40B4-BE49-F238E27FC236}">
                <a16:creationId xmlns:a16="http://schemas.microsoft.com/office/drawing/2014/main" id="{0E91B720-5994-4894-AD73-2D4AD695399C}"/>
              </a:ext>
            </a:extLst>
          </p:cNvPr>
          <p:cNvPicPr>
            <a:picLocks noChangeAspect="1"/>
          </p:cNvPicPr>
          <p:nvPr/>
        </p:nvPicPr>
        <p:blipFill>
          <a:blip r:embed="rId3"/>
          <a:stretch>
            <a:fillRect/>
          </a:stretch>
        </p:blipFill>
        <p:spPr>
          <a:xfrm>
            <a:off x="4893642" y="1253787"/>
            <a:ext cx="6185725" cy="3678735"/>
          </a:xfrm>
          <a:prstGeom prst="rect">
            <a:avLst/>
          </a:prstGeom>
        </p:spPr>
      </p:pic>
    </p:spTree>
    <p:extLst>
      <p:ext uri="{BB962C8B-B14F-4D97-AF65-F5344CB8AC3E}">
        <p14:creationId xmlns:p14="http://schemas.microsoft.com/office/powerpoint/2010/main" val="23914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11.14</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TotalTime>
  <Words>140</Words>
  <Application>Microsoft Office PowerPoint</Application>
  <PresentationFormat>宽屏</PresentationFormat>
  <Paragraphs>18</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486</cp:revision>
  <dcterms:created xsi:type="dcterms:W3CDTF">2018-10-28T16:15:04Z</dcterms:created>
  <dcterms:modified xsi:type="dcterms:W3CDTF">2020-11-15T16:30:07Z</dcterms:modified>
</cp:coreProperties>
</file>