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8" r:id="rId5"/>
    <p:sldId id="277" r:id="rId6"/>
    <p:sldId id="27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/>
              <a:t>2020.11.14-11.21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4570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spent time on revising our paper and writing supplementary material.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AD011D-3344-4BF8-B99D-1848BF44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26" y="1085255"/>
            <a:ext cx="4664034" cy="54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42653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first revise the baseline section, rephrase the one-shot detection process statement and re-draw the algorithm graph to make it more clear and readable.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4E804F-3F2F-47C4-9D1A-4FF72E63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70" y="537418"/>
            <a:ext cx="3862629" cy="61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41129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submitting the main paper, I focus on writing supplementary material. We have 3 sections in supplementary file, label format, qualitative results, and one-shot detection performance. I uploaded it to our Overleaf folder.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799BBE-06E2-4456-9EAD-97923921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26" y="965482"/>
            <a:ext cx="563958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3762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make 8 videos(64MB in total&lt;100MB limit) for the bird-0 sequence of 4 trackers in 2 protocols. Each bounding box and the polyline in color represent the tracked target and trajectory.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2FAEF-2930-4FFA-A25E-D3EE8AC2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78" y="991242"/>
            <a:ext cx="7373379" cy="4448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22B376-AA16-4E0B-84EB-74709DA7B0BD}"/>
              </a:ext>
            </a:extLst>
          </p:cNvPr>
          <p:cNvSpPr txBox="1"/>
          <p:nvPr/>
        </p:nvSpPr>
        <p:spPr>
          <a:xfrm>
            <a:off x="6096478" y="5440038"/>
            <a:ext cx="373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Deep SORT Protocol 1 result. </a:t>
            </a:r>
            <a:endParaRPr lang="zh-CN" alt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11.21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150</Words>
  <Application>Microsoft Office PowerPoint</Application>
  <PresentationFormat>宽屏</PresentationFormat>
  <Paragraphs>22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495</cp:revision>
  <dcterms:created xsi:type="dcterms:W3CDTF">2018-10-28T16:15:04Z</dcterms:created>
  <dcterms:modified xsi:type="dcterms:W3CDTF">2020-11-22T12:20:55Z</dcterms:modified>
</cp:coreProperties>
</file>