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78" r:id="rId5"/>
    <p:sldId id="279" r:id="rId6"/>
    <p:sldId id="280"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196714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74257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2020.1.8</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026995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These days I mainly spent time on preparing for the internship interview, and reading the motion prediction paper.</a:t>
            </a:r>
          </a:p>
        </p:txBody>
      </p:sp>
      <p:pic>
        <p:nvPicPr>
          <p:cNvPr id="5" name="图片 4">
            <a:extLst>
              <a:ext uri="{FF2B5EF4-FFF2-40B4-BE49-F238E27FC236}">
                <a16:creationId xmlns:a16="http://schemas.microsoft.com/office/drawing/2014/main" id="{925A0144-49E8-4469-9D8B-39E394729FB6}"/>
              </a:ext>
            </a:extLst>
          </p:cNvPr>
          <p:cNvPicPr>
            <a:picLocks noChangeAspect="1"/>
          </p:cNvPicPr>
          <p:nvPr/>
        </p:nvPicPr>
        <p:blipFill>
          <a:blip r:embed="rId2"/>
          <a:stretch>
            <a:fillRect/>
          </a:stretch>
        </p:blipFill>
        <p:spPr>
          <a:xfrm>
            <a:off x="2625533" y="2040510"/>
            <a:ext cx="6069586" cy="4360290"/>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30997"/>
            <a:ext cx="11382471"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first prepared for the internship interview, hosted by senior Yang Fan. We mainly discussed my previous projects and talked about related questions. HR said he would send me related files on next Monday.</a:t>
            </a:r>
          </a:p>
        </p:txBody>
      </p:sp>
      <p:pic>
        <p:nvPicPr>
          <p:cNvPr id="4" name="图片 3">
            <a:extLst>
              <a:ext uri="{FF2B5EF4-FFF2-40B4-BE49-F238E27FC236}">
                <a16:creationId xmlns:a16="http://schemas.microsoft.com/office/drawing/2014/main" id="{62F56C23-6BE9-4AA2-8656-BCD9D8CBC208}"/>
              </a:ext>
            </a:extLst>
          </p:cNvPr>
          <p:cNvPicPr>
            <a:picLocks noChangeAspect="1"/>
          </p:cNvPicPr>
          <p:nvPr/>
        </p:nvPicPr>
        <p:blipFill>
          <a:blip r:embed="rId2"/>
          <a:stretch>
            <a:fillRect/>
          </a:stretch>
        </p:blipFill>
        <p:spPr>
          <a:xfrm>
            <a:off x="2243444" y="2400657"/>
            <a:ext cx="7235836" cy="4206016"/>
          </a:xfrm>
          <a:prstGeom prst="rect">
            <a:avLst/>
          </a:prstGeom>
        </p:spPr>
      </p:pic>
    </p:spTree>
    <p:extLst>
      <p:ext uri="{BB962C8B-B14F-4D97-AF65-F5344CB8AC3E}">
        <p14:creationId xmlns:p14="http://schemas.microsoft.com/office/powerpoint/2010/main" val="400327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3640553" cy="501675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then checked the motion prediction paper, published on CVPR 2020. It uses neural-message-passing-based networks to predict actors’ motion, considering their interactions as well.</a:t>
            </a:r>
          </a:p>
        </p:txBody>
      </p:sp>
      <p:pic>
        <p:nvPicPr>
          <p:cNvPr id="5" name="图片 4">
            <a:extLst>
              <a:ext uri="{FF2B5EF4-FFF2-40B4-BE49-F238E27FC236}">
                <a16:creationId xmlns:a16="http://schemas.microsoft.com/office/drawing/2014/main" id="{A3034E9A-DAD6-435F-A39E-B53C8E260EE5}"/>
              </a:ext>
            </a:extLst>
          </p:cNvPr>
          <p:cNvPicPr>
            <a:picLocks noChangeAspect="1"/>
          </p:cNvPicPr>
          <p:nvPr/>
        </p:nvPicPr>
        <p:blipFill>
          <a:blip r:embed="rId3"/>
          <a:stretch>
            <a:fillRect/>
          </a:stretch>
        </p:blipFill>
        <p:spPr>
          <a:xfrm>
            <a:off x="4028595" y="970224"/>
            <a:ext cx="6878010" cy="5344271"/>
          </a:xfrm>
          <a:prstGeom prst="rect">
            <a:avLst/>
          </a:prstGeom>
        </p:spPr>
      </p:pic>
    </p:spTree>
    <p:extLst>
      <p:ext uri="{BB962C8B-B14F-4D97-AF65-F5344CB8AC3E}">
        <p14:creationId xmlns:p14="http://schemas.microsoft.com/office/powerpoint/2010/main" val="343532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11793953" cy="255454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It takes the observed trajectories of traffic actors as input, and produces the feature representations for both actors and their</a:t>
            </a:r>
          </a:p>
          <a:p>
            <a:r>
              <a:rPr lang="en-US" altLang="zh-CN" sz="3200" b="1" dirty="0">
                <a:latin typeface="Calibri Light" panose="020F0302020204030204" pitchFamily="34" charset="0"/>
                <a:cs typeface="Calibri Light" panose="020F0302020204030204" pitchFamily="34" charset="0"/>
              </a:rPr>
              <a:t>corresponding interactions. I think we need to adjust it somehow, since the original version takes the observed trajectories as input, which is different from MOT setting. </a:t>
            </a:r>
          </a:p>
        </p:txBody>
      </p:sp>
      <p:pic>
        <p:nvPicPr>
          <p:cNvPr id="4" name="图片 3">
            <a:extLst>
              <a:ext uri="{FF2B5EF4-FFF2-40B4-BE49-F238E27FC236}">
                <a16:creationId xmlns:a16="http://schemas.microsoft.com/office/drawing/2014/main" id="{F8273ACA-4907-439A-B1A6-F218C1C58BEB}"/>
              </a:ext>
            </a:extLst>
          </p:cNvPr>
          <p:cNvPicPr>
            <a:picLocks noChangeAspect="1"/>
          </p:cNvPicPr>
          <p:nvPr/>
        </p:nvPicPr>
        <p:blipFill>
          <a:blip r:embed="rId3"/>
          <a:stretch>
            <a:fillRect/>
          </a:stretch>
        </p:blipFill>
        <p:spPr>
          <a:xfrm>
            <a:off x="5109791" y="3002986"/>
            <a:ext cx="5601834" cy="3717854"/>
          </a:xfrm>
          <a:prstGeom prst="rect">
            <a:avLst/>
          </a:prstGeom>
        </p:spPr>
      </p:pic>
    </p:spTree>
    <p:extLst>
      <p:ext uri="{BB962C8B-B14F-4D97-AF65-F5344CB8AC3E}">
        <p14:creationId xmlns:p14="http://schemas.microsoft.com/office/powerpoint/2010/main" val="140058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1.8</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2693</TotalTime>
  <Words>162</Words>
  <Application>Microsoft Office PowerPoint</Application>
  <PresentationFormat>宽屏</PresentationFormat>
  <Paragraphs>22</Paragraphs>
  <Slides>7</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513</cp:revision>
  <dcterms:created xsi:type="dcterms:W3CDTF">2018-10-28T16:15:04Z</dcterms:created>
  <dcterms:modified xsi:type="dcterms:W3CDTF">2021-01-08T16:29:49Z</dcterms:modified>
</cp:coreProperties>
</file>