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/>
              <a:t>2019.12.13-12.20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pyqt5 for GUI design.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ACCA09-AFCD-420D-94F5-2F80BB33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14" y="1708182"/>
            <a:ext cx="6816217" cy="45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a cross-platform framework for app development. It features the GUI interface, which is convenient for developers to create GUI application.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92038-DBF4-43CB-AFF7-B2C97C69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86" y="2201527"/>
            <a:ext cx="6388529" cy="40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87935"/>
            <a:ext cx="4431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set up the environment for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pyqt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development, including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pycharm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pyqt5 package,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qtdesigner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Qtdesigner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used for create the GUI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pycharm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used to create operations.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3F31E0-AE11-4098-ACD4-17BC8FE5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04" y="1111289"/>
            <a:ext cx="6827563" cy="44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93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149</cp:revision>
  <dcterms:created xsi:type="dcterms:W3CDTF">2018-10-28T16:15:04Z</dcterms:created>
  <dcterms:modified xsi:type="dcterms:W3CDTF">2019-12-21T12:19:30Z</dcterms:modified>
</cp:coreProperties>
</file>