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5" r:id="rId5"/>
    <p:sldId id="266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</a:t>
            </a:r>
            <a:r>
              <a:rPr lang="en-US" altLang="zh-CN" sz="2000" b="1" dirty="0"/>
              <a:t>2019.2.9-2020.2.15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85114"/>
            <a:ext cx="111007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mainly put my effort on the new paper about change detection.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CEFC45-AEA1-43D4-BBE3-A3C2D7751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842" y="1751206"/>
            <a:ext cx="6435580" cy="495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779967"/>
            <a:ext cx="107381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have finished the main body of the paper, and Zhang Yan has helped me on labeling the Wuhan images.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BD3178-B903-48CC-A784-48AA55188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42" y="2009623"/>
            <a:ext cx="3523803" cy="42389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FCEE153-52CE-41F9-A4AA-FD0C8BADE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486" y="2009623"/>
            <a:ext cx="3539350" cy="42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1" y="787935"/>
            <a:ext cx="58146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have read related papers carefully, and found that existing works are not the same with our thought. So this is still a new task, which is a good message. But the new metric I tried before is not proper, and existing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mIoU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metric is enough to evaluate the task, hence we adopt the existing one. Next week I plan to do all experiments and get the first draft of the paper.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F2ADF0-AF0E-46DE-8888-9A8BC5D41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129" y="1316008"/>
            <a:ext cx="5895787" cy="449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4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79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VIPG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138</Words>
  <Application>Microsoft Office PowerPoint</Application>
  <PresentationFormat>宽屏</PresentationFormat>
  <Paragraphs>17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169</cp:revision>
  <dcterms:created xsi:type="dcterms:W3CDTF">2018-10-28T16:15:04Z</dcterms:created>
  <dcterms:modified xsi:type="dcterms:W3CDTF">2020-02-15T09:45:45Z</dcterms:modified>
</cp:coreProperties>
</file>