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5" r:id="rId5"/>
    <p:sldId id="266" r:id="rId6"/>
    <p:sldId id="263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78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83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15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96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34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88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86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91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3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25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47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41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27B2F-45EF-4723-8F48-7182D792568C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29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00778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Weekly Report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01928" y="3373960"/>
            <a:ext cx="6492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</a:t>
            </a:r>
            <a:r>
              <a:rPr lang="en-US" altLang="zh-CN" sz="2000" b="1" dirty="0" smtClean="0"/>
              <a:t>2018.11.18-11.23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39682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20606" y="465846"/>
            <a:ext cx="4683433" cy="98128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Weekly Report</a:t>
            </a:r>
            <a:endParaRPr lang="zh-CN" alt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76101" y="1950219"/>
            <a:ext cx="56947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Abstract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2000032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Abstract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9" y="885114"/>
            <a:ext cx="66910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This week I mainly put my effort on improving 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semantic </a:t>
            </a: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segmentation results of Shanghai SAR 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image and doing change detection task.</a:t>
            </a:r>
          </a:p>
          <a:p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As planned last week, I tried random rotation and multi-scale method, then got corresponding result.</a:t>
            </a:r>
            <a:endParaRPr lang="en-US" altLang="zh-CN" sz="3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885370" y="5974195"/>
            <a:ext cx="3302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SAR </a:t>
            </a:r>
            <a:r>
              <a:rPr lang="en-US" altLang="zh-CN" sz="2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image </a:t>
            </a:r>
            <a:r>
              <a:rPr lang="en-US" altLang="zh-CN" sz="2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for testing</a:t>
            </a:r>
            <a:endParaRPr lang="en-US" altLang="zh-CN" sz="2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031" y="885114"/>
            <a:ext cx="4919828" cy="491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4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 smtClean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9" y="885114"/>
            <a:ext cx="669105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For semantic segmentation, to improve segmentation accuracy, I tried </a:t>
            </a: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andom rotation and multi-scal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e methods. </a:t>
            </a:r>
          </a:p>
          <a:p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Random rotation proved useful, and it gained 0.7% improvement, which is obvious for CNN methods. </a:t>
            </a:r>
          </a:p>
          <a:p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Multi-scale method didn’t make sense, and I tried both </a:t>
            </a:r>
            <a:r>
              <a:rPr lang="en-US" altLang="zh-CN" sz="32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downsampling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and </a:t>
            </a:r>
            <a:r>
              <a:rPr lang="en-US" altLang="zh-CN" sz="32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upsampling</a:t>
            </a: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then fused them. However it didn’t work.</a:t>
            </a:r>
            <a:endParaRPr lang="en-US" altLang="zh-CN" sz="3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032812" y="5824854"/>
            <a:ext cx="51636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Segmentation result of down-</a:t>
            </a:r>
          </a:p>
          <a:p>
            <a:r>
              <a:rPr lang="en-US" altLang="zh-CN" sz="2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sampled image(50% original size)</a:t>
            </a:r>
            <a:endParaRPr lang="en-US" altLang="zh-CN" sz="2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66" y="830997"/>
            <a:ext cx="4939740" cy="493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824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 smtClean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9" y="885114"/>
            <a:ext cx="669105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For change detection, we adopt 2 images of the same area, which are September and December images.</a:t>
            </a:r>
          </a:p>
          <a:p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With the semantic segmentation model trained in other areas, we extract building parts in these two images, then subtract them directly. </a:t>
            </a:r>
          </a:p>
          <a:p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After filtering out small areas, the image on the right is the change detection of these two images. </a:t>
            </a:r>
            <a:endParaRPr lang="en-US" altLang="zh-CN" sz="3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436224" y="5640262"/>
            <a:ext cx="4020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Change detection result</a:t>
            </a:r>
            <a:endParaRPr lang="en-US" altLang="zh-CN" sz="2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812" y="885114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549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Discussion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5" y="929876"/>
            <a:ext cx="1055434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For multi-scale method, many papers, especially those harnessing Pascal VOC dataset, have reported large improvement to 2%. But for SAR image, when we </a:t>
            </a:r>
            <a:r>
              <a:rPr lang="en-US" altLang="zh-CN" sz="32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downsample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images, 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tiny objects would be remove and hence the performance would be affected.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About evaluation metric, I added global accuracy(~84%) and kappa coefficient(0.62), besides F1 score(0.73). </a:t>
            </a:r>
            <a:endParaRPr lang="en-US" altLang="zh-CN" sz="3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For the lab project, we need to adjust demonstration style to sho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w change detection result more intuitively and give audience a better impression.</a:t>
            </a:r>
            <a:endParaRPr lang="en-US" altLang="zh-CN" sz="3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7" t="1805"/>
          <a:stretch/>
        </p:blipFill>
        <p:spPr>
          <a:xfrm>
            <a:off x="10421469" y="4854388"/>
            <a:ext cx="1434353" cy="200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610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99073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Report End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17260" y="3373960"/>
            <a:ext cx="5791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 </a:t>
            </a:r>
            <a:r>
              <a:rPr lang="en-US" altLang="zh-CN" sz="2000" b="1" dirty="0"/>
              <a:t>VIPG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5919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288</Words>
  <Application>Microsoft Office PowerPoint</Application>
  <PresentationFormat>宽屏</PresentationFormat>
  <Paragraphs>29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Arial</vt:lpstr>
      <vt:lpstr>Calibri</vt:lpstr>
      <vt:lpstr>Calibri Light</vt:lpstr>
      <vt:lpstr>Wingdings</vt:lpstr>
      <vt:lpstr>Office 主题​​</vt:lpstr>
      <vt:lpstr>Weekly Report</vt:lpstr>
      <vt:lpstr>Weekly Report</vt:lpstr>
      <vt:lpstr>PowerPoint 演示文稿</vt:lpstr>
      <vt:lpstr>PowerPoint 演示文稿</vt:lpstr>
      <vt:lpstr>PowerPoint 演示文稿</vt:lpstr>
      <vt:lpstr>PowerPoint 演示文稿</vt:lpstr>
      <vt:lpstr>Report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views</dc:title>
  <dc:creator>dell</dc:creator>
  <cp:lastModifiedBy>dell</cp:lastModifiedBy>
  <cp:revision>48</cp:revision>
  <dcterms:created xsi:type="dcterms:W3CDTF">2018-10-28T16:15:04Z</dcterms:created>
  <dcterms:modified xsi:type="dcterms:W3CDTF">2018-11-24T16:55:30Z</dcterms:modified>
</cp:coreProperties>
</file>