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5" r:id="rId5"/>
    <p:sldId id="266"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2019.9.14-9.21</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415640"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writing CETC 54 project file and doing programming job with Zhang </a:t>
            </a:r>
            <a:r>
              <a:rPr lang="en-US" altLang="zh-CN" sz="3200" b="1" dirty="0" err="1">
                <a:latin typeface="Calibri Light" panose="020F0302020204030204" pitchFamily="34" charset="0"/>
                <a:cs typeface="Calibri Light" panose="020F0302020204030204" pitchFamily="34" charset="0"/>
              </a:rPr>
              <a:t>Ruixiang</a:t>
            </a:r>
            <a:r>
              <a:rPr lang="en-US" altLang="zh-CN" sz="3200" b="1" dirty="0">
                <a:latin typeface="Calibri Light" panose="020F0302020204030204" pitchFamily="34" charset="0"/>
                <a:cs typeface="Calibri Light" panose="020F0302020204030204" pitchFamily="34" charset="0"/>
              </a:rPr>
              <a:t>.</a:t>
            </a:r>
          </a:p>
        </p:txBody>
      </p:sp>
      <p:pic>
        <p:nvPicPr>
          <p:cNvPr id="5" name="图片 4">
            <a:extLst>
              <a:ext uri="{FF2B5EF4-FFF2-40B4-BE49-F238E27FC236}">
                <a16:creationId xmlns:a16="http://schemas.microsoft.com/office/drawing/2014/main" id="{1D287CE7-062C-4281-BF7F-190296100F2A}"/>
              </a:ext>
            </a:extLst>
          </p:cNvPr>
          <p:cNvPicPr>
            <a:picLocks noChangeAspect="1"/>
          </p:cNvPicPr>
          <p:nvPr/>
        </p:nvPicPr>
        <p:blipFill>
          <a:blip r:embed="rId2"/>
          <a:stretch>
            <a:fillRect/>
          </a:stretch>
        </p:blipFill>
        <p:spPr>
          <a:xfrm>
            <a:off x="3281497" y="2016449"/>
            <a:ext cx="4895256" cy="4400785"/>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4885543" cy="255454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Chief. Wang Min gave me the </a:t>
            </a:r>
            <a:r>
              <a:rPr lang="en-US" altLang="zh-CN" sz="3200" b="1" dirty="0" err="1">
                <a:latin typeface="Calibri Light" panose="020F0302020204030204" pitchFamily="34" charset="0"/>
                <a:cs typeface="Calibri Light" panose="020F0302020204030204" pitchFamily="34" charset="0"/>
              </a:rPr>
              <a:t>uodated</a:t>
            </a:r>
            <a:r>
              <a:rPr lang="en-US" altLang="zh-CN" sz="3200" b="1" dirty="0">
                <a:latin typeface="Calibri Light" panose="020F0302020204030204" pitchFamily="34" charset="0"/>
                <a:cs typeface="Calibri Light" panose="020F0302020204030204" pitchFamily="34" charset="0"/>
              </a:rPr>
              <a:t> document model, then Zhang </a:t>
            </a:r>
            <a:r>
              <a:rPr lang="en-US" altLang="zh-CN" sz="3200" b="1" dirty="0" err="1">
                <a:latin typeface="Calibri Light" panose="020F0302020204030204" pitchFamily="34" charset="0"/>
                <a:cs typeface="Calibri Light" panose="020F0302020204030204" pitchFamily="34" charset="0"/>
              </a:rPr>
              <a:t>Ruixang</a:t>
            </a:r>
            <a:r>
              <a:rPr lang="en-US" altLang="zh-CN" sz="3200" b="1" dirty="0">
                <a:latin typeface="Calibri Light" panose="020F0302020204030204" pitchFamily="34" charset="0"/>
                <a:cs typeface="Calibri Light" panose="020F0302020204030204" pitchFamily="34" charset="0"/>
              </a:rPr>
              <a:t> and I have prepared the document file per the document model.</a:t>
            </a:r>
          </a:p>
        </p:txBody>
      </p:sp>
      <p:pic>
        <p:nvPicPr>
          <p:cNvPr id="4" name="图片 3">
            <a:extLst>
              <a:ext uri="{FF2B5EF4-FFF2-40B4-BE49-F238E27FC236}">
                <a16:creationId xmlns:a16="http://schemas.microsoft.com/office/drawing/2014/main" id="{D04268FF-B930-4161-BC31-9FD69B6969F3}"/>
              </a:ext>
            </a:extLst>
          </p:cNvPr>
          <p:cNvPicPr>
            <a:picLocks noChangeAspect="1"/>
          </p:cNvPicPr>
          <p:nvPr/>
        </p:nvPicPr>
        <p:blipFill>
          <a:blip r:embed="rId2"/>
          <a:stretch>
            <a:fillRect/>
          </a:stretch>
        </p:blipFill>
        <p:spPr>
          <a:xfrm>
            <a:off x="5362206" y="830997"/>
            <a:ext cx="5977321" cy="5752684"/>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87935"/>
            <a:ext cx="4041481" cy="452431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We also cleaned up the GID data and tried road extraction model on the data set. The result is ok. About instance segmentation of building, we plan to do it in the final examination.</a:t>
            </a:r>
          </a:p>
        </p:txBody>
      </p:sp>
      <p:sp>
        <p:nvSpPr>
          <p:cNvPr id="10" name="文本框 9"/>
          <p:cNvSpPr txBox="1"/>
          <p:nvPr/>
        </p:nvSpPr>
        <p:spPr>
          <a:xfrm>
            <a:off x="7394750" y="5471032"/>
            <a:ext cx="1651258" cy="58477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GID data</a:t>
            </a:r>
            <a:endParaRPr lang="zh-CN" altLang="en-US" sz="3200" b="1" dirty="0">
              <a:latin typeface="Calibri Light" panose="020F0302020204030204" pitchFamily="34" charset="0"/>
              <a:cs typeface="Calibri Light" panose="020F0302020204030204" pitchFamily="34" charset="0"/>
            </a:endParaRPr>
          </a:p>
        </p:txBody>
      </p:sp>
      <p:pic>
        <p:nvPicPr>
          <p:cNvPr id="5" name="图片 4">
            <a:extLst>
              <a:ext uri="{FF2B5EF4-FFF2-40B4-BE49-F238E27FC236}">
                <a16:creationId xmlns:a16="http://schemas.microsoft.com/office/drawing/2014/main" id="{C89DA88B-B140-471A-A2C2-ACD34F40F0AC}"/>
              </a:ext>
            </a:extLst>
          </p:cNvPr>
          <p:cNvPicPr>
            <a:picLocks noChangeAspect="1"/>
          </p:cNvPicPr>
          <p:nvPr/>
        </p:nvPicPr>
        <p:blipFill>
          <a:blip r:embed="rId2"/>
          <a:stretch>
            <a:fillRect/>
          </a:stretch>
        </p:blipFill>
        <p:spPr>
          <a:xfrm>
            <a:off x="4602804" y="989779"/>
            <a:ext cx="7235151" cy="4322471"/>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107</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98</cp:revision>
  <dcterms:created xsi:type="dcterms:W3CDTF">2018-10-28T16:15:04Z</dcterms:created>
  <dcterms:modified xsi:type="dcterms:W3CDTF">2019-09-22T13:11:18Z</dcterms:modified>
</cp:coreProperties>
</file>