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8" r:id="rId5"/>
    <p:sldId id="277" r:id="rId6"/>
    <p:sldId id="286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8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2020.10.30-11.7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626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spent time on refining the initial box results of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GlobalTrack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training the Deep Sort model.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8F409B-ADD1-4090-859E-C54E06868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2045375"/>
            <a:ext cx="5852160" cy="4389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404566-7452-4BE7-A574-BF4CB015B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0" y="2045375"/>
            <a:ext cx="5852160" cy="43891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AD24D5-5CCD-462C-B749-ED3CC2DE10B5}"/>
              </a:ext>
            </a:extLst>
          </p:cNvPr>
          <p:cNvSpPr txBox="1"/>
          <p:nvPr/>
        </p:nvSpPr>
        <p:spPr>
          <a:xfrm>
            <a:off x="2413660" y="5849720"/>
            <a:ext cx="111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30298-F015-4D2F-9A97-B11061ECE060}"/>
              </a:ext>
            </a:extLst>
          </p:cNvPr>
          <p:cNvSpPr txBox="1"/>
          <p:nvPr/>
        </p:nvSpPr>
        <p:spPr>
          <a:xfrm>
            <a:off x="8265820" y="5849720"/>
            <a:ext cx="86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11809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the results generated by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GlobalTrack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including boxes that contains multiple objects, and it would largely influence the process of finding similar objects. So I checked these boxes and filtered some by hand.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F2BA2D-995B-4946-A529-E9339974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t="17014" r="7968" b="11459"/>
          <a:stretch/>
        </p:blipFill>
        <p:spPr>
          <a:xfrm>
            <a:off x="458105" y="3015020"/>
            <a:ext cx="5120640" cy="31394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A473AC-3463-40F6-B85F-F932D0AB1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226826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50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our protocol 1.2, we need to train Deep Sort with ground truth. The re-id part needs training to recover lost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tracklets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We use Market-1501 format to train the re-id model.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253DA-4BA7-4DEF-9154-634E591C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40" y="2589895"/>
            <a:ext cx="11049000" cy="39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580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our one shot protocol, since with public detection results, we cannot train re-id model, we would use the pre-trained re-id model and public detection to get the results. We also found a bug which influences Deep Sort performance a lot and solved it. Now Deep Sort has good performance with ground truth detections.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4F77E-5170-4340-ADD9-772E59F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50" y="830997"/>
            <a:ext cx="3924550" cy="5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11.7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178</Words>
  <Application>Microsoft Office PowerPoint</Application>
  <PresentationFormat>宽屏</PresentationFormat>
  <Paragraphs>23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476</cp:revision>
  <dcterms:created xsi:type="dcterms:W3CDTF">2018-10-28T16:15:04Z</dcterms:created>
  <dcterms:modified xsi:type="dcterms:W3CDTF">2020-11-08T10:30:46Z</dcterms:modified>
</cp:coreProperties>
</file>