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5" r:id="rId5"/>
    <p:sldId id="266" r:id="rId6"/>
    <p:sldId id="263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78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C594C-4845-430F-8E14-87CC9113DFED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50DA1-FE1F-4603-B116-CC7B02A3C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301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50DA1-FE1F-4603-B116-CC7B02A3C4F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828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83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5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96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34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88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86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91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3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25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47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41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27B2F-45EF-4723-8F48-7182D792568C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29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00778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Weekly Report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01928" y="3373960"/>
            <a:ext cx="6492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2018.12.28-2019.1.4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39682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20606" y="465846"/>
            <a:ext cx="4683433" cy="98128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Weekly Report</a:t>
            </a:r>
            <a:endParaRPr lang="zh-CN" alt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76101" y="1950219"/>
            <a:ext cx="56947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Abstract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200003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Abstract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9" y="885114"/>
            <a:ext cx="463832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This week I mainly put my effort on 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testing basic models with ISPRS </a:t>
            </a:r>
            <a:r>
              <a:rPr lang="en-US" altLang="zh-CN" sz="3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Vahingen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and </a:t>
            </a:r>
            <a:r>
              <a:rPr lang="en-US" altLang="zh-CN" sz="3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Postdam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dataset with augmented dataset and another version of code.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109746" y="6143946"/>
            <a:ext cx="2706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Postdam</a:t>
            </a:r>
            <a:r>
              <a:rPr lang="en-US" altLang="zh-CN" sz="2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data</a:t>
            </a:r>
            <a:endParaRPr lang="en-US" altLang="zh-CN" sz="2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612" y="885114"/>
            <a:ext cx="5152800" cy="514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4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 smtClean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9" y="779967"/>
            <a:ext cx="506863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Since the original code is based on </a:t>
            </a:r>
            <a:r>
              <a:rPr lang="en-US" altLang="zh-CN" sz="3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Tensorflow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, and I doubt that the reason why fashion models didn’t perform well is related to the code.</a:t>
            </a:r>
          </a:p>
          <a:p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So I found another version of code based on </a:t>
            </a:r>
            <a:r>
              <a:rPr lang="en-US" altLang="zh-CN" sz="3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Pytorch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and tried these models again.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491795" y="5724288"/>
            <a:ext cx="3741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Pytorch</a:t>
            </a:r>
            <a:r>
              <a:rPr lang="en-US" altLang="zh-CN" sz="2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code for </a:t>
            </a:r>
            <a:r>
              <a:rPr lang="en-US" altLang="zh-CN" sz="28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semseg</a:t>
            </a:r>
            <a:endParaRPr lang="en-US" altLang="zh-CN" sz="28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119" y="961904"/>
            <a:ext cx="6109190" cy="450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824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 smtClean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1773" y="779309"/>
            <a:ext cx="518773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 tried some baseline models with the </a:t>
            </a:r>
            <a:r>
              <a:rPr lang="en-US" altLang="zh-CN" sz="3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Pytorch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version code. I adjusted some hyper parameters and optimization algorithms, then these models converged steadily and the accuracy is higher than </a:t>
            </a:r>
            <a:r>
              <a:rPr lang="en-US" altLang="zh-CN" sz="3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Tensorflow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version code. With augmented 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data, FCN got 86% F1 score, and </a:t>
            </a:r>
            <a:r>
              <a:rPr lang="en-US" altLang="zh-CN" sz="3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Refinenet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got 87% F1 score, and this is what I expected. </a:t>
            </a:r>
            <a:endParaRPr lang="en-US" altLang="zh-CN" sz="3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33327" y="5163630"/>
            <a:ext cx="352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RefineNet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result</a:t>
            </a:r>
            <a:endParaRPr lang="zh-CN" altLang="en-US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082" y="1372543"/>
            <a:ext cx="6455166" cy="354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549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Discussion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5" y="929876"/>
            <a:ext cx="1052813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Many factors can influence model’s performance, including dataset, initialization methods, optimization algorithms, even code framework. From this experience, al least it’s easier to get high accuracy with </a:t>
            </a:r>
            <a:r>
              <a:rPr lang="en-US" altLang="zh-CN" sz="3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Pytorch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model than </a:t>
            </a:r>
            <a:r>
              <a:rPr lang="en-US" altLang="zh-CN" sz="3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Tensorflow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en-US" altLang="zh-CN" sz="3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 also found a </a:t>
            </a:r>
            <a:r>
              <a:rPr lang="en-US" altLang="zh-CN" sz="3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P</a:t>
            </a:r>
            <a:r>
              <a:rPr lang="en-US" altLang="zh-CN" sz="3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ytorch</a:t>
            </a: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acceleration </a:t>
            </a:r>
            <a:r>
              <a:rPr lang="en-US" altLang="zh-CN" sz="3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pacgage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, which is to calculate with FP16 method, and could be 30% faster than regular FP32 method. This is very useful and can improve our training speed efficiently.</a:t>
            </a:r>
            <a:endParaRPr lang="en-US" altLang="zh-CN" sz="3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7" t="1805"/>
          <a:stretch/>
        </p:blipFill>
        <p:spPr>
          <a:xfrm>
            <a:off x="10587318" y="4470581"/>
            <a:ext cx="1434353" cy="200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610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99073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Report End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17260" y="3373960"/>
            <a:ext cx="5791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 </a:t>
            </a:r>
            <a:r>
              <a:rPr lang="en-US" altLang="zh-CN" sz="2000" b="1" dirty="0"/>
              <a:t>VIPG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5919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237</Words>
  <Application>Microsoft Office PowerPoint</Application>
  <PresentationFormat>宽屏</PresentationFormat>
  <Paragraphs>24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Arial</vt:lpstr>
      <vt:lpstr>Calibri</vt:lpstr>
      <vt:lpstr>Calibri Light</vt:lpstr>
      <vt:lpstr>Wingdings</vt:lpstr>
      <vt:lpstr>Office 主题​​</vt:lpstr>
      <vt:lpstr>Weekly Report</vt:lpstr>
      <vt:lpstr>Weekly Report</vt:lpstr>
      <vt:lpstr>PowerPoint 演示文稿</vt:lpstr>
      <vt:lpstr>PowerPoint 演示文稿</vt:lpstr>
      <vt:lpstr>PowerPoint 演示文稿</vt:lpstr>
      <vt:lpstr>PowerPoint 演示文稿</vt:lpstr>
      <vt:lpstr>Report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views</dc:title>
  <dc:creator>dell</dc:creator>
  <cp:lastModifiedBy>dell</cp:lastModifiedBy>
  <cp:revision>106</cp:revision>
  <dcterms:created xsi:type="dcterms:W3CDTF">2018-10-28T16:15:04Z</dcterms:created>
  <dcterms:modified xsi:type="dcterms:W3CDTF">2019-01-06T12:47:36Z</dcterms:modified>
</cp:coreProperties>
</file>