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312" autoAdjust="0"/>
  </p:normalViewPr>
  <p:slideViewPr>
    <p:cSldViewPr snapToGrid="0">
      <p:cViewPr varScale="1">
        <p:scale>
          <a:sx n="63" d="100"/>
          <a:sy n="63" d="100"/>
        </p:scale>
        <p:origin x="6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2019.3.9-2019.3.16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4638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conducting experiments of Potsdam dataset and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writing journal paper.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0200" y="6048320"/>
            <a:ext cx="556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Potsdam sample  image 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(6000* 6000)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52" y="929537"/>
            <a:ext cx="5012485" cy="50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50686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Last week,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got a preliminary result of my own model on Potsdam dataset, which is 90.4% OA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v.s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91.1%, the best score. This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week I augmented training images with more rescaled images, and got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90.9%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OA, which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close to it.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919" y="4363521"/>
            <a:ext cx="434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Result on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Potsdam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89" y="1905838"/>
            <a:ext cx="5216228" cy="23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5187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I’m also working on my journal paper. The progress is pushed to experiment part. I compare proposed model with both deep learning models and benchmark methods. I plan to finish the draft next week.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11440" y="5558658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Paper draft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10" y="830997"/>
            <a:ext cx="4815373" cy="45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449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Potsdam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dataset, 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improved proposed model’s performance by data augmentation.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plan to add more transformations to enlarge the dataset and train it again.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dataset,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although I get better result than benchmark models, I’d like to try different methods to increase the number of train set if time permits.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I’d also work with Luo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Hao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on the DVS dataset. I’d test some baselines for lane detection or extraction on the dataset we labeled.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9840644" y="4246464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228</Words>
  <Application>Microsoft Office PowerPoint</Application>
  <PresentationFormat>宽屏</PresentationFormat>
  <Paragraphs>24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148</cp:revision>
  <dcterms:created xsi:type="dcterms:W3CDTF">2018-10-28T16:15:04Z</dcterms:created>
  <dcterms:modified xsi:type="dcterms:W3CDTF">2019-03-17T16:11:35Z</dcterms:modified>
</cp:coreProperties>
</file>