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5" r:id="rId5"/>
    <p:sldId id="266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312" autoAdjust="0"/>
  </p:normalViewPr>
  <p:slideViewPr>
    <p:cSldViewPr snapToGrid="0">
      <p:cViewPr varScale="1">
        <p:scale>
          <a:sx n="63" d="100"/>
          <a:sy n="63" d="100"/>
        </p:scale>
        <p:origin x="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594C-4845-430F-8E14-87CC9113DFED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0DA1-FE1F-4603-B116-CC7B02A3C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301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50DA1-FE1F-4603-B116-CC7B02A3C4F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2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83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5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6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4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6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7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7B2F-45EF-4723-8F48-7182D792568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1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27B2F-45EF-4723-8F48-7182D792568C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557F-873F-4BC0-8E55-406A005FEB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0778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Weekly Report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1928" y="3373960"/>
            <a:ext cx="6492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2019.2.24-2019.3.2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96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0606" y="465846"/>
            <a:ext cx="4683433" cy="98128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Report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6101" y="1950219"/>
            <a:ext cx="5694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0000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Abstract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885114"/>
            <a:ext cx="46383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week I mainly put my effort on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writing NSFC project, and testing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my own model on another ISPRS dataset- Potsdam.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39696" y="6048321"/>
            <a:ext cx="526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Potsdam </a:t>
            </a:r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training sample (512*512)</a:t>
            </a:r>
            <a:endParaRPr lang="en-US" altLang="zh-CN" sz="28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83" y="1001259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9" y="779967"/>
            <a:ext cx="50686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Last week, I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took part in writing NSFC project application. I was in charge of panoptic segmentation, which is a brand new concept proposed by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Kaiming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He.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99542" y="5328940"/>
            <a:ext cx="3794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Panoptic segmentation</a:t>
            </a:r>
            <a:endParaRPr lang="en-US" altLang="zh-CN" sz="28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45" y="908912"/>
            <a:ext cx="5919288" cy="418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2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 smtClean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8" y="830997"/>
            <a:ext cx="51877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 also 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conducted experiments on another ISPRS dataset, Potsdam, to test my own model. However, preliminary results show that my own model performs the same with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RefineNet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and they have almost same accuracy.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51942" y="4862868"/>
            <a:ext cx="4404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My model arch</a:t>
            </a:r>
            <a:endParaRPr lang="zh-CN" altLang="en-US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333" y="1107026"/>
            <a:ext cx="5636316" cy="347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4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8488" y="0"/>
            <a:ext cx="6691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Discussion</a:t>
            </a:r>
            <a:endParaRPr lang="zh-CN" altLang="en-US" sz="4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485" y="929876"/>
            <a:ext cx="104493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Vaihingen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dataset used in ICIP paper, I tuned my model for some time. And now I get 91.1% OA, which is the same with ISPRS Journal paper, and the best score on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Vaihingen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dataset, not considering those results without paper.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For Potsdam dataset, I plan to train my model with more settings, and hope it can outperforms other FCN-based models. Yet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Postdam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dataset is much bigger than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Vaihingen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6000*6000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v.s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 1500*1500 per image, i.e., 16x larger than </a:t>
            </a:r>
            <a:r>
              <a:rPr lang="en-US" altLang="zh-CN" sz="3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Vaihingen</a:t>
            </a:r>
            <a:r>
              <a:rPr lang="en-US" altLang="zh-CN" sz="3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and training one time would cost 60 hours on our machine with 4 GPUs, about 3 days. So I’d like to train it on school supercomputers for quick validation. </a:t>
            </a:r>
            <a:endParaRPr lang="en-US" altLang="zh-CN" sz="3200" b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7" t="1805"/>
          <a:stretch/>
        </p:blipFill>
        <p:spPr>
          <a:xfrm>
            <a:off x="10557821" y="4534343"/>
            <a:ext cx="1434353" cy="20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1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073" y="2446986"/>
            <a:ext cx="6761408" cy="926974"/>
          </a:xfrm>
        </p:spPr>
        <p:txBody>
          <a:bodyPr>
            <a:noAutofit/>
          </a:bodyPr>
          <a:lstStyle/>
          <a:p>
            <a:r>
              <a:rPr lang="en-US" altLang="zh-CN" sz="8800" b="1" u="sng" dirty="0">
                <a:uFill>
                  <a:solidFill>
                    <a:srgbClr val="FF0000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Report End</a:t>
            </a:r>
            <a:endParaRPr lang="zh-CN" altLang="en-US" sz="8800" b="1" u="sng" dirty="0">
              <a:uFill>
                <a:solidFill>
                  <a:srgbClr val="FF0000"/>
                </a:solidFill>
              </a:u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260" y="3373960"/>
            <a:ext cx="5791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程文胜                                                   </a:t>
            </a:r>
            <a:r>
              <a:rPr lang="en-US" altLang="zh-CN" sz="2000" b="1" dirty="0"/>
              <a:t>VIPG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1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252</Words>
  <Application>Microsoft Office PowerPoint</Application>
  <PresentationFormat>宽屏</PresentationFormat>
  <Paragraphs>23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Weekly Report</vt:lpstr>
      <vt:lpstr>Weekly Report</vt:lpstr>
      <vt:lpstr>PowerPoint 演示文稿</vt:lpstr>
      <vt:lpstr>PowerPoint 演示文稿</vt:lpstr>
      <vt:lpstr>PowerPoint 演示文稿</vt:lpstr>
      <vt:lpstr>PowerPoint 演示文稿</vt:lpstr>
      <vt:lpstr>Report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views</dc:title>
  <dc:creator>dell</dc:creator>
  <cp:lastModifiedBy>dell</cp:lastModifiedBy>
  <cp:revision>127</cp:revision>
  <dcterms:created xsi:type="dcterms:W3CDTF">2018-10-28T16:15:04Z</dcterms:created>
  <dcterms:modified xsi:type="dcterms:W3CDTF">2019-03-03T13:50:50Z</dcterms:modified>
</cp:coreProperties>
</file>