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73" r:id="rId5"/>
    <p:sldId id="277" r:id="rId6"/>
    <p:sldId id="270" r:id="rId7"/>
    <p:sldId id="275" r:id="rId8"/>
    <p:sldId id="278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3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10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007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966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344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292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74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   </a:t>
            </a:r>
            <a:r>
              <a:rPr lang="en-US" altLang="zh-CN" sz="2000" b="1" dirty="0"/>
              <a:t>2020.8.7-8.13</a:t>
            </a:r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885114"/>
            <a:ext cx="11123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 this week, I mainly put my effort on getting familiar with some recent tracking paradigms, like JDE,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RetinaTrack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and Siamese Track-RCNN.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26EC1B-036F-4FDB-B06B-AEEEF3ED5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795" y="2348156"/>
            <a:ext cx="5243089" cy="431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7" y="830997"/>
            <a:ext cx="117104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JDE incorporates the appearance embedding model into a single-shot detector, such that the model can simultaneously output detections and the corresponding embeddings.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AF0D94-0CC4-4BB8-A32D-6F230311C310}"/>
              </a:ext>
            </a:extLst>
          </p:cNvPr>
          <p:cNvSpPr txBox="1"/>
          <p:nvPr/>
        </p:nvSpPr>
        <p:spPr>
          <a:xfrm>
            <a:off x="0" y="6519446"/>
            <a:ext cx="11178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cs typeface="Times New Roman" panose="02020603050405020304" pitchFamily="18" charset="0"/>
              </a:rPr>
              <a:t>Wang, </a:t>
            </a:r>
            <a:r>
              <a:rPr lang="en-US" altLang="zh-CN" sz="1600" b="1" dirty="0" err="1">
                <a:cs typeface="Times New Roman" panose="02020603050405020304" pitchFamily="18" charset="0"/>
              </a:rPr>
              <a:t>Zhongdao</a:t>
            </a:r>
            <a:r>
              <a:rPr lang="en-US" altLang="zh-CN" sz="1600" b="1" dirty="0">
                <a:cs typeface="Times New Roman" panose="02020603050405020304" pitchFamily="18" charset="0"/>
              </a:rPr>
              <a:t>, Liang Zheng, </a:t>
            </a:r>
            <a:r>
              <a:rPr lang="en-US" altLang="zh-CN" sz="1600" b="1" dirty="0" err="1">
                <a:cs typeface="Times New Roman" panose="02020603050405020304" pitchFamily="18" charset="0"/>
              </a:rPr>
              <a:t>Yixuan</a:t>
            </a:r>
            <a:r>
              <a:rPr lang="en-US" altLang="zh-CN" sz="1600" b="1" dirty="0">
                <a:cs typeface="Times New Roman" panose="02020603050405020304" pitchFamily="18" charset="0"/>
              </a:rPr>
              <a:t> Liu, and </a:t>
            </a:r>
            <a:r>
              <a:rPr lang="en-US" altLang="zh-CN" sz="1600" b="1" dirty="0" err="1">
                <a:cs typeface="Times New Roman" panose="02020603050405020304" pitchFamily="18" charset="0"/>
              </a:rPr>
              <a:t>Shengjin</a:t>
            </a:r>
            <a:r>
              <a:rPr lang="en-US" altLang="zh-CN" sz="1600" b="1" dirty="0">
                <a:cs typeface="Times New Roman" panose="02020603050405020304" pitchFamily="18" charset="0"/>
              </a:rPr>
              <a:t> Wang. "Towards real-time multi-object tracking." ECCV 2020.</a:t>
            </a:r>
            <a:endParaRPr lang="zh-CN" altLang="en-US" sz="1600" b="1" dirty="0"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216605-34FE-464E-9C9E-87B678C6F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097" y="2503358"/>
            <a:ext cx="9099707" cy="390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7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7" y="830997"/>
            <a:ext cx="117104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 reasons for the speed: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One forward, embedding features for all targets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Simpler data association than Deep SORT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Vectorized Kalman filter to deal with all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tracklets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with one operation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AF0D94-0CC4-4BB8-A32D-6F230311C310}"/>
              </a:ext>
            </a:extLst>
          </p:cNvPr>
          <p:cNvSpPr txBox="1"/>
          <p:nvPr/>
        </p:nvSpPr>
        <p:spPr>
          <a:xfrm>
            <a:off x="0" y="6519446"/>
            <a:ext cx="11178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cs typeface="Times New Roman" panose="02020603050405020304" pitchFamily="18" charset="0"/>
              </a:rPr>
              <a:t>Wang, </a:t>
            </a:r>
            <a:r>
              <a:rPr lang="en-US" altLang="zh-CN" sz="1600" b="1" dirty="0" err="1">
                <a:cs typeface="Times New Roman" panose="02020603050405020304" pitchFamily="18" charset="0"/>
              </a:rPr>
              <a:t>Zhongdao</a:t>
            </a:r>
            <a:r>
              <a:rPr lang="en-US" altLang="zh-CN" sz="1600" b="1" dirty="0">
                <a:cs typeface="Times New Roman" panose="02020603050405020304" pitchFamily="18" charset="0"/>
              </a:rPr>
              <a:t>, Liang Zheng, </a:t>
            </a:r>
            <a:r>
              <a:rPr lang="en-US" altLang="zh-CN" sz="1600" b="1" dirty="0" err="1">
                <a:cs typeface="Times New Roman" panose="02020603050405020304" pitchFamily="18" charset="0"/>
              </a:rPr>
              <a:t>Yixuan</a:t>
            </a:r>
            <a:r>
              <a:rPr lang="en-US" altLang="zh-CN" sz="1600" b="1" dirty="0">
                <a:cs typeface="Times New Roman" panose="02020603050405020304" pitchFamily="18" charset="0"/>
              </a:rPr>
              <a:t> Liu, and </a:t>
            </a:r>
            <a:r>
              <a:rPr lang="en-US" altLang="zh-CN" sz="1600" b="1" dirty="0" err="1">
                <a:cs typeface="Times New Roman" panose="02020603050405020304" pitchFamily="18" charset="0"/>
              </a:rPr>
              <a:t>Shengjin</a:t>
            </a:r>
            <a:r>
              <a:rPr lang="en-US" altLang="zh-CN" sz="1600" b="1" dirty="0">
                <a:cs typeface="Times New Roman" panose="02020603050405020304" pitchFamily="18" charset="0"/>
              </a:rPr>
              <a:t> Wang. "Towards real-time multi-object tracking." ECCV 2020.</a:t>
            </a:r>
            <a:endParaRPr lang="zh-CN" altLang="en-US" sz="1600" b="1" dirty="0"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482280-9B3A-461C-BB70-404179438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54" y="2893100"/>
            <a:ext cx="10040751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9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830997"/>
            <a:ext cx="117650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RetinaTrack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forces the split among the anchors to occur earlier among the post-FPN prediction layers, allowing it to access intermediate level features that can still be uniquely associated with an anchor(and a final</a:t>
            </a:r>
          </a:p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detection).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DD3F0A-8191-48AF-8EDB-5304E5477A7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8488" y="2554540"/>
            <a:ext cx="10001455" cy="381039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DC1C0EF-5C36-4424-A838-3409104DF2B2}"/>
              </a:ext>
            </a:extLst>
          </p:cNvPr>
          <p:cNvSpPr txBox="1"/>
          <p:nvPr/>
        </p:nvSpPr>
        <p:spPr>
          <a:xfrm>
            <a:off x="0" y="6306875"/>
            <a:ext cx="11960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cs typeface="Times New Roman" panose="02020603050405020304" pitchFamily="18" charset="0"/>
              </a:rPr>
              <a:t>Lu, </a:t>
            </a:r>
            <a:r>
              <a:rPr lang="en-US" altLang="zh-CN" sz="1600" b="1" dirty="0" err="1">
                <a:cs typeface="Times New Roman" panose="02020603050405020304" pitchFamily="18" charset="0"/>
              </a:rPr>
              <a:t>Zhichao</a:t>
            </a:r>
            <a:r>
              <a:rPr lang="en-US" altLang="zh-CN" sz="1600" b="1" dirty="0">
                <a:cs typeface="Times New Roman" panose="02020603050405020304" pitchFamily="18" charset="0"/>
              </a:rPr>
              <a:t>, </a:t>
            </a:r>
            <a:r>
              <a:rPr lang="en-US" altLang="zh-CN" sz="1600" b="1" dirty="0" err="1">
                <a:cs typeface="Times New Roman" panose="02020603050405020304" pitchFamily="18" charset="0"/>
              </a:rPr>
              <a:t>Vivek</a:t>
            </a:r>
            <a:r>
              <a:rPr lang="en-US" altLang="zh-CN" sz="1600" b="1" dirty="0">
                <a:cs typeface="Times New Roman" panose="02020603050405020304" pitchFamily="18" charset="0"/>
              </a:rPr>
              <a:t> Rathod, Ronny </a:t>
            </a:r>
            <a:r>
              <a:rPr lang="en-US" altLang="zh-CN" sz="1600" b="1" dirty="0" err="1">
                <a:cs typeface="Times New Roman" panose="02020603050405020304" pitchFamily="18" charset="0"/>
              </a:rPr>
              <a:t>Votel</a:t>
            </a:r>
            <a:r>
              <a:rPr lang="en-US" altLang="zh-CN" sz="1600" b="1" dirty="0">
                <a:cs typeface="Times New Roman" panose="02020603050405020304" pitchFamily="18" charset="0"/>
              </a:rPr>
              <a:t>, and Jonathan Huang. "</a:t>
            </a:r>
            <a:r>
              <a:rPr lang="en-US" altLang="zh-CN" sz="1600" b="1" dirty="0" err="1">
                <a:cs typeface="Times New Roman" panose="02020603050405020304" pitchFamily="18" charset="0"/>
              </a:rPr>
              <a:t>RetinaTrack</a:t>
            </a:r>
            <a:r>
              <a:rPr lang="en-US" altLang="zh-CN" sz="1600" b="1" dirty="0">
                <a:cs typeface="Times New Roman" panose="02020603050405020304" pitchFamily="18" charset="0"/>
              </a:rPr>
              <a:t>: Online Single Stage Joint Detection and Tracking.“</a:t>
            </a:r>
          </a:p>
          <a:p>
            <a:r>
              <a:rPr lang="en-US" altLang="zh-CN" sz="1600" b="1" dirty="0">
                <a:cs typeface="Times New Roman" panose="02020603050405020304" pitchFamily="18" charset="0"/>
              </a:rPr>
              <a:t>CVPR 2020.</a:t>
            </a:r>
            <a:endParaRPr lang="zh-CN" altLang="en-US" sz="16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692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7" y="830997"/>
            <a:ext cx="11846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Siamese Track-RCNN performs both detection and association in a single forward pass of its network, which consists of a backbone shared among three branches: detection, tracking and re-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identication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D71E46-43CC-4846-82FA-918292EEBFF3}"/>
              </a:ext>
            </a:extLst>
          </p:cNvPr>
          <p:cNvSpPr txBox="1"/>
          <p:nvPr/>
        </p:nvSpPr>
        <p:spPr>
          <a:xfrm>
            <a:off x="0" y="6306875"/>
            <a:ext cx="11580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cs typeface="Times New Roman" panose="02020603050405020304" pitchFamily="18" charset="0"/>
              </a:rPr>
              <a:t>Shuai, Bing, Andrew G. </a:t>
            </a:r>
            <a:r>
              <a:rPr lang="en-US" altLang="zh-CN" sz="1600" b="1" dirty="0" err="1">
                <a:cs typeface="Times New Roman" panose="02020603050405020304" pitchFamily="18" charset="0"/>
              </a:rPr>
              <a:t>Berneshawi</a:t>
            </a:r>
            <a:r>
              <a:rPr lang="en-US" altLang="zh-CN" sz="1600" b="1" dirty="0">
                <a:cs typeface="Times New Roman" panose="02020603050405020304" pitchFamily="18" charset="0"/>
              </a:rPr>
              <a:t>, Davide </a:t>
            </a:r>
            <a:r>
              <a:rPr lang="en-US" altLang="zh-CN" sz="1600" b="1" dirty="0" err="1">
                <a:cs typeface="Times New Roman" panose="02020603050405020304" pitchFamily="18" charset="0"/>
              </a:rPr>
              <a:t>Modolo</a:t>
            </a:r>
            <a:r>
              <a:rPr lang="en-US" altLang="zh-CN" sz="1600" b="1" dirty="0">
                <a:cs typeface="Times New Roman" panose="02020603050405020304" pitchFamily="18" charset="0"/>
              </a:rPr>
              <a:t>, and Joseph Tighe. "Multi-Object Tracking with Siamese Track-RCNN.“</a:t>
            </a:r>
          </a:p>
          <a:p>
            <a:r>
              <a:rPr lang="en-US" altLang="zh-CN" sz="1600" b="1" dirty="0" err="1">
                <a:cs typeface="Times New Roman" panose="02020603050405020304" pitchFamily="18" charset="0"/>
              </a:rPr>
              <a:t>arXiv</a:t>
            </a:r>
            <a:r>
              <a:rPr lang="en-US" altLang="zh-CN" sz="1600" b="1" dirty="0">
                <a:cs typeface="Times New Roman" panose="02020603050405020304" pitchFamily="18" charset="0"/>
              </a:rPr>
              <a:t> preprint arXiv:2004.07786 (2020).</a:t>
            </a:r>
            <a:endParaRPr lang="zh-CN" altLang="en-US" sz="1600" b="1" dirty="0"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041CD8-1043-456D-B6E1-D0FC996FA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090" y="2380790"/>
            <a:ext cx="7429253" cy="392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6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7" y="830997"/>
            <a:ext cx="118469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They train a shallow 256-channels two-layer network for binary classification (i.e., same track or not). The input to this network is a combination of these simple features: embedding difference, mean bounding box centers, width and height, velocity, and track confidence.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D71E46-43CC-4846-82FA-918292EEBFF3}"/>
              </a:ext>
            </a:extLst>
          </p:cNvPr>
          <p:cNvSpPr txBox="1"/>
          <p:nvPr/>
        </p:nvSpPr>
        <p:spPr>
          <a:xfrm>
            <a:off x="0" y="6306875"/>
            <a:ext cx="11580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cs typeface="Times New Roman" panose="02020603050405020304" pitchFamily="18" charset="0"/>
              </a:rPr>
              <a:t>Shuai, Bing, Andrew G. </a:t>
            </a:r>
            <a:r>
              <a:rPr lang="en-US" altLang="zh-CN" sz="1600" b="1" dirty="0" err="1">
                <a:cs typeface="Times New Roman" panose="02020603050405020304" pitchFamily="18" charset="0"/>
              </a:rPr>
              <a:t>Berneshawi</a:t>
            </a:r>
            <a:r>
              <a:rPr lang="en-US" altLang="zh-CN" sz="1600" b="1" dirty="0">
                <a:cs typeface="Times New Roman" panose="02020603050405020304" pitchFamily="18" charset="0"/>
              </a:rPr>
              <a:t>, Davide </a:t>
            </a:r>
            <a:r>
              <a:rPr lang="en-US" altLang="zh-CN" sz="1600" b="1" dirty="0" err="1">
                <a:cs typeface="Times New Roman" panose="02020603050405020304" pitchFamily="18" charset="0"/>
              </a:rPr>
              <a:t>Modolo</a:t>
            </a:r>
            <a:r>
              <a:rPr lang="en-US" altLang="zh-CN" sz="1600" b="1" dirty="0">
                <a:cs typeface="Times New Roman" panose="02020603050405020304" pitchFamily="18" charset="0"/>
              </a:rPr>
              <a:t>, and Joseph Tighe. "Multi-Object Tracking with Siamese Track-RCNN.“</a:t>
            </a:r>
          </a:p>
          <a:p>
            <a:r>
              <a:rPr lang="en-US" altLang="zh-CN" sz="1600" b="1" dirty="0" err="1">
                <a:cs typeface="Times New Roman" panose="02020603050405020304" pitchFamily="18" charset="0"/>
              </a:rPr>
              <a:t>arXiv</a:t>
            </a:r>
            <a:r>
              <a:rPr lang="en-US" altLang="zh-CN" sz="1600" b="1" dirty="0">
                <a:cs typeface="Times New Roman" panose="02020603050405020304" pitchFamily="18" charset="0"/>
              </a:rPr>
              <a:t> preprint arXiv:2004.07786 (2020).</a:t>
            </a:r>
            <a:endParaRPr lang="zh-CN" altLang="en-US" sz="1600" b="1" dirty="0"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E4A802-978E-4511-A6FF-9A21AB1F0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021" y="3191886"/>
            <a:ext cx="4665384" cy="23380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6B5FA4-E969-4456-B570-43A73947E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062" y="3293485"/>
            <a:ext cx="6689879" cy="21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50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977E3F-7E36-46FE-A3EA-A6954334D4C5}"/>
              </a:ext>
            </a:extLst>
          </p:cNvPr>
          <p:cNvSpPr txBox="1"/>
          <p:nvPr/>
        </p:nvSpPr>
        <p:spPr>
          <a:xfrm>
            <a:off x="3617260" y="3373960"/>
            <a:ext cx="5212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</a:t>
            </a:r>
            <a:r>
              <a:rPr lang="en-US" altLang="zh-CN" sz="2000" b="1" dirty="0"/>
              <a:t>8.13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</TotalTime>
  <Words>367</Words>
  <Application>Microsoft Office PowerPoint</Application>
  <PresentationFormat>宽屏</PresentationFormat>
  <Paragraphs>40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程 文胜</cp:lastModifiedBy>
  <cp:revision>368</cp:revision>
  <dcterms:created xsi:type="dcterms:W3CDTF">2018-10-28T16:15:04Z</dcterms:created>
  <dcterms:modified xsi:type="dcterms:W3CDTF">2020-08-13T16:03:04Z</dcterms:modified>
</cp:coreProperties>
</file>