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312" autoAdjust="0"/>
  </p:normalViewPr>
  <p:slideViewPr>
    <p:cSldViewPr snapToGrid="0">
      <p:cViewPr varScale="1">
        <p:scale>
          <a:sx n="69" d="100"/>
          <a:sy n="69" d="100"/>
        </p:scale>
        <p:origin x="1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2019.5.13-2019.5.19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060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revising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RS journal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paper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writing lane extraction journal paper.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3" y="1962332"/>
            <a:ext cx="7439890" cy="47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12083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RS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paper, I revised the manuscript partially.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Then I uploaded materials needed to the system. I got the email saying that the manuscript was accepted the next day. After paying for it, it was published online quickly. 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67" y="2393452"/>
            <a:ext cx="6856669" cy="41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2083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lane extraction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paper,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Luo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Hao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has conducted related experiments and I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continued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writing the manuscript. The contribution of the paper includes the DVS dataset, lane extraction model and post-process method.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85" y="2400657"/>
            <a:ext cx="740195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4" y="929876"/>
            <a:ext cx="11363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lane extraction model, we first tried attention module and it presented improvement on the old metric used wrongly. After we changed the metric to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IoU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the attention module showed no improvement and we abandoned it.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Since we abandoned the attention module, there is only one our proposed novel module for the lane extraction model. But considering the DVS dataset and the trick of post-process method, I think the contribution is still enough. We plan to finish the </a:t>
            </a:r>
            <a:r>
              <a:rPr lang="en-US" altLang="zh-CN" sz="32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manuscript next week.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210</Words>
  <Application>Microsoft Office PowerPoint</Application>
  <PresentationFormat>宽屏</PresentationFormat>
  <Paragraphs>20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195</cp:revision>
  <dcterms:created xsi:type="dcterms:W3CDTF">2018-10-28T16:15:04Z</dcterms:created>
  <dcterms:modified xsi:type="dcterms:W3CDTF">2019-05-19T13:02:47Z</dcterms:modified>
</cp:coreProperties>
</file>