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88" r:id="rId5"/>
    <p:sldId id="31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2021.6.21-6.27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3457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generating required data files for the few shot object detection method, and studying the evaluation way used in that method.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0B0A50-04B8-43BE-9343-F9E0861D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15004"/>
            <a:ext cx="6278880" cy="60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34729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converting our dataset to COCO format, we need to generate required support images for the few shot object detection method. The cropped image is padded to include context information.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83996-4E1F-4B07-9B0D-3AD8FDCB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944880"/>
            <a:ext cx="8109271" cy="50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11611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evaluation method, the one used in the provided code includes a finetune process(N-way K-shot). However, this requires that the instance number of one image &lt;= K, which doesn’t fit our one-shot setting on dense scenes. Hence we need to change the evaluation way.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7E846A-E3EC-4A68-8B15-69E2258F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84" y="3097054"/>
            <a:ext cx="9631680" cy="32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 6.27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135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731</cp:revision>
  <dcterms:created xsi:type="dcterms:W3CDTF">2018-10-28T16:15:04Z</dcterms:created>
  <dcterms:modified xsi:type="dcterms:W3CDTF">2021-06-28T16:30:04Z</dcterms:modified>
</cp:coreProperties>
</file>