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2018.11.3-11.10</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6691054"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dealing with the large SAR image of Shanghai City and got preliminary results</a:t>
            </a:r>
            <a:r>
              <a:rPr lang="en-US" altLang="zh-CN" sz="3200" b="1" dirty="0" smtClean="0">
                <a:latin typeface="Calibri Light" panose="020F0302020204030204" pitchFamily="34" charset="0"/>
                <a:cs typeface="Calibri Light" panose="020F0302020204030204" pitchFamily="34" charset="0"/>
              </a:rPr>
              <a:t>.</a:t>
            </a:r>
          </a:p>
          <a:p>
            <a:r>
              <a:rPr lang="en-US" altLang="zh-CN" sz="3200" b="1" dirty="0" smtClean="0">
                <a:latin typeface="Calibri Light" panose="020F0302020204030204" pitchFamily="34" charset="0"/>
                <a:cs typeface="Calibri Light" panose="020F0302020204030204" pitchFamily="34" charset="0"/>
              </a:rPr>
              <a:t>The Image on the right is the whole image with the size of ~20,000*25,000. There are 3 white rectangular area with the size of ~5000*5000 on the bottom left corner, which are used as test images.</a:t>
            </a:r>
            <a:endParaRPr lang="en-US" altLang="zh-CN" sz="3200" b="1" dirty="0">
              <a:latin typeface="Calibri Light" panose="020F0302020204030204" pitchFamily="34" charset="0"/>
              <a:cs typeface="Calibri Light" panose="020F0302020204030204" pitchFamily="34" charset="0"/>
            </a:endParaRPr>
          </a:p>
        </p:txBody>
      </p:sp>
      <p:sp>
        <p:nvSpPr>
          <p:cNvPr id="14" name="文本框 13"/>
          <p:cNvSpPr txBox="1"/>
          <p:nvPr/>
        </p:nvSpPr>
        <p:spPr>
          <a:xfrm>
            <a:off x="7070252" y="6274738"/>
            <a:ext cx="4095960"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SAR image of Shanghai City</a:t>
            </a:r>
            <a:endParaRPr lang="en-US" altLang="zh-CN" sz="28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830" y="523074"/>
            <a:ext cx="4300805" cy="5710108"/>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960896"/>
            <a:ext cx="5352172" cy="403187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With the complete white rectangular area as test image and other areas as training images, I tried many CNN-based semantic segmentation nets, and got F1 score of 70%, 68%, 75% for the 3 areas separately. This is a good baseline.</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8235" y="1519136"/>
            <a:ext cx="2915389" cy="291538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3105" y="1519136"/>
            <a:ext cx="2915389" cy="2915389"/>
          </a:xfrm>
          <a:prstGeom prst="rect">
            <a:avLst/>
          </a:prstGeom>
        </p:spPr>
      </p:pic>
      <p:sp>
        <p:nvSpPr>
          <p:cNvPr id="8" name="文本框 7"/>
          <p:cNvSpPr txBox="1"/>
          <p:nvPr/>
        </p:nvSpPr>
        <p:spPr>
          <a:xfrm>
            <a:off x="5567519" y="4645610"/>
            <a:ext cx="3228725" cy="954107"/>
          </a:xfrm>
          <a:prstGeom prst="rect">
            <a:avLst/>
          </a:prstGeom>
          <a:noFill/>
        </p:spPr>
        <p:txBody>
          <a:bodyPr wrap="square" rtlCol="0">
            <a:spAutoFit/>
          </a:bodyPr>
          <a:lstStyle/>
          <a:p>
            <a:r>
              <a:rPr lang="en-US" altLang="zh-CN" sz="2800" b="1" dirty="0" err="1" smtClean="0">
                <a:latin typeface="Calibri Light" panose="020F0302020204030204" pitchFamily="34" charset="0"/>
                <a:cs typeface="Calibri Light" panose="020F0302020204030204" pitchFamily="34" charset="0"/>
              </a:rPr>
              <a:t>Groundtruth</a:t>
            </a:r>
            <a:r>
              <a:rPr lang="en-US" altLang="zh-CN" sz="2800" b="1" dirty="0" smtClean="0">
                <a:latin typeface="Calibri Light" panose="020F0302020204030204" pitchFamily="34" charset="0"/>
                <a:cs typeface="Calibri Light" panose="020F0302020204030204" pitchFamily="34" charset="0"/>
              </a:rPr>
              <a:t> image of the top area</a:t>
            </a:r>
            <a:endParaRPr lang="en-US" altLang="zh-CN" sz="2800" b="1" dirty="0">
              <a:latin typeface="Calibri Light" panose="020F0302020204030204" pitchFamily="34" charset="0"/>
              <a:cs typeface="Calibri Light" panose="020F0302020204030204" pitchFamily="34" charset="0"/>
            </a:endParaRPr>
          </a:p>
        </p:txBody>
      </p:sp>
      <p:sp>
        <p:nvSpPr>
          <p:cNvPr id="9" name="文本框 8"/>
          <p:cNvSpPr txBox="1"/>
          <p:nvPr/>
        </p:nvSpPr>
        <p:spPr>
          <a:xfrm>
            <a:off x="8746436" y="4645610"/>
            <a:ext cx="3228725" cy="954107"/>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Prediction image of the top area.</a:t>
            </a:r>
            <a:r>
              <a:rPr lang="en-US" altLang="zh-CN" sz="2800" b="1" dirty="0" smtClean="0">
                <a:latin typeface="Calibri Light" panose="020F0302020204030204" pitchFamily="34" charset="0"/>
                <a:cs typeface="Calibri Light" panose="020F0302020204030204" pitchFamily="34" charset="0"/>
              </a:rPr>
              <a:t>(F1: 70%)</a:t>
            </a:r>
            <a:endParaRPr lang="en-US" altLang="zh-CN" sz="2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728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554347"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About label, there is one problem. Since this large picture is labeled by several undergraduate students, some of them label a</a:t>
            </a:r>
            <a:r>
              <a:rPr lang="en-US" altLang="zh-CN" sz="3200" b="1" dirty="0" smtClean="0">
                <a:latin typeface="Calibri Light" panose="020F0302020204030204" pitchFamily="34" charset="0"/>
                <a:cs typeface="Calibri Light" panose="020F0302020204030204" pitchFamily="34" charset="0"/>
              </a:rPr>
              <a:t>djacent buildings, including tiny gaps between them as a whole area, while others label them as small distinct, individual houses, not including these gaps. These gaps are generally roads, lawns, or ground. Sometimes they are labeled as buildings, while sometimes as non-building. This would certainly influence the net performance. Next time we label the Shenzhen City SAR image, we need to make this consistent and choose the former manner.</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0757" t="1805"/>
          <a:stretch/>
        </p:blipFill>
        <p:spPr>
          <a:xfrm>
            <a:off x="10421469" y="4854388"/>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554347"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I already tried those post process methods used in the contest earlier, including remove small area and fill in some holes in large buildings. </a:t>
            </a:r>
            <a:r>
              <a:rPr lang="en-US" altLang="zh-CN" sz="3200" b="1" dirty="0" smtClean="0">
                <a:latin typeface="Calibri Light" panose="020F0302020204030204" pitchFamily="34" charset="0"/>
                <a:cs typeface="Calibri Light" panose="020F0302020204030204" pitchFamily="34" charset="0"/>
              </a:rPr>
              <a:t>It does </a:t>
            </a:r>
            <a:r>
              <a:rPr lang="en-US" altLang="zh-CN" sz="3200" b="1" dirty="0">
                <a:latin typeface="Calibri Light" panose="020F0302020204030204" pitchFamily="34" charset="0"/>
                <a:cs typeface="Calibri Light" panose="020F0302020204030204" pitchFamily="34" charset="0"/>
              </a:rPr>
              <a:t>f</a:t>
            </a:r>
            <a:r>
              <a:rPr lang="en-US" altLang="zh-CN" sz="3200" b="1" dirty="0" smtClean="0">
                <a:latin typeface="Calibri Light" panose="020F0302020204030204" pitchFamily="34" charset="0"/>
                <a:cs typeface="Calibri Light" panose="020F0302020204030204" pitchFamily="34" charset="0"/>
              </a:rPr>
              <a:t>unction, but not much, just on the level of 0.1%.</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1005" y="4628935"/>
            <a:ext cx="1607248" cy="2040452"/>
          </a:xfrm>
          <a:prstGeom prst="rect">
            <a:avLst/>
          </a:prstGeom>
        </p:spPr>
      </p:pic>
      <p:sp>
        <p:nvSpPr>
          <p:cNvPr id="5" name="文本框 4">
            <a:extLst>
              <a:ext uri="{FF2B5EF4-FFF2-40B4-BE49-F238E27FC236}">
                <a16:creationId xmlns:a16="http://schemas.microsoft.com/office/drawing/2014/main" id="{49BF4AF1-3BA1-40DD-8CA9-6DE3B055ED09}"/>
              </a:ext>
            </a:extLst>
          </p:cNvPr>
          <p:cNvSpPr txBox="1"/>
          <p:nvPr/>
        </p:nvSpPr>
        <p:spPr>
          <a:xfrm>
            <a:off x="108484" y="2991979"/>
            <a:ext cx="10554347"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I plan to try other methods, like data augmentation to increase the accuracy. Furthermore, I need to adjust the net architecture for better result, and this is important for my paper.</a:t>
            </a:r>
            <a:endParaRPr lang="en-US" altLang="zh-CN" sz="32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8501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335</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25</cp:revision>
  <dcterms:created xsi:type="dcterms:W3CDTF">2018-10-28T16:15:04Z</dcterms:created>
  <dcterms:modified xsi:type="dcterms:W3CDTF">2018-11-11T14:57:16Z</dcterms:modified>
</cp:coreProperties>
</file>