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 smtClean="0"/>
              <a:t>2018.12.7-12.14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66910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writing many project files and test different models on our dataset.</a:t>
            </a: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point is that earlier models based on VGG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outperforms later models based on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019841" y="6058044"/>
            <a:ext cx="272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VGG architecture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42" y="1031035"/>
            <a:ext cx="4950970" cy="50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79967"/>
            <a:ext cx="11711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Since it’s approaching the end of this year, there are much document work to do. Specifically, I participated in making NSFC project slides, writing CETC 54 files and slides, and writing 503 project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files.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12018" y="6253841"/>
            <a:ext cx="300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Some project files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28" y="2842070"/>
            <a:ext cx="3453854" cy="39185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187" y="2343274"/>
            <a:ext cx="4794654" cy="38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87935"/>
            <a:ext cx="11859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Last week, I tried modified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RefineNet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model on our dataset and found its F1 score gets 0.6% improvement. However, when I tried FCN, the classic model outperforms my modified model, 77.97%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v.s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78.16%.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97449"/>
              </p:ext>
            </p:extLst>
          </p:nvPr>
        </p:nvGraphicFramePr>
        <p:xfrm>
          <a:off x="552825" y="2650792"/>
          <a:ext cx="10729257" cy="266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521">
                  <a:extLst>
                    <a:ext uri="{9D8B030D-6E8A-4147-A177-3AD203B41FA5}">
                      <a16:colId xmlns:a16="http://schemas.microsoft.com/office/drawing/2014/main" val="3018924365"/>
                    </a:ext>
                  </a:extLst>
                </a:gridCol>
                <a:gridCol w="3173529">
                  <a:extLst>
                    <a:ext uri="{9D8B030D-6E8A-4147-A177-3AD203B41FA5}">
                      <a16:colId xmlns:a16="http://schemas.microsoft.com/office/drawing/2014/main" val="4162219283"/>
                    </a:ext>
                  </a:extLst>
                </a:gridCol>
                <a:gridCol w="2623207">
                  <a:extLst>
                    <a:ext uri="{9D8B030D-6E8A-4147-A177-3AD203B41FA5}">
                      <a16:colId xmlns:a16="http://schemas.microsoft.com/office/drawing/2014/main" val="1825814816"/>
                    </a:ext>
                  </a:extLst>
                </a:gridCol>
              </a:tblGrid>
              <a:tr h="551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Dataset</a:t>
                      </a:r>
                      <a:endParaRPr lang="zh-CN" altLang="en-US" sz="3200" b="1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Model</a:t>
                      </a:r>
                      <a:endParaRPr lang="zh-CN" altLang="en-US" sz="3200" b="1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F1 score</a:t>
                      </a:r>
                      <a:endParaRPr lang="zh-CN" altLang="en-US" sz="3200" b="1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775356"/>
                  </a:ext>
                </a:extLst>
              </a:tr>
              <a:tr h="834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dataset/p1_crop_rotate_edit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RefineNet-Res50-modified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0.7797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606988"/>
                  </a:ext>
                </a:extLst>
              </a:tr>
              <a:tr h="1016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dataset/p1_crop_rotate_edit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FCN-VGG16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0.7816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773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51432" y="5606350"/>
            <a:ext cx="363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Experiment result</a:t>
            </a:r>
            <a:endParaRPr lang="zh-CN" alt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105281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 surprised me that the most basic model-FCN can achieve best performance on the SAR image. I think it’s because this SAR image contains less information than optical image(1 channel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v.s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3 channel) and this task only contains 2 classes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v.s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21 classes on PASCAL VOC dataset.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need to do some module adjustments, and change the base model from ResNet-50 to VGG16 to see how results vary.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also need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hurry up and find a better model as soon as possible,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since time is really urgent,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deep learning experiments take a long time.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1805"/>
          <a:stretch/>
        </p:blipFill>
        <p:spPr>
          <a:xfrm>
            <a:off x="10206318" y="4854388"/>
            <a:ext cx="1434353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263</Words>
  <Application>Microsoft Office PowerPoint</Application>
  <PresentationFormat>宽屏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87</cp:revision>
  <dcterms:created xsi:type="dcterms:W3CDTF">2018-10-28T16:15:04Z</dcterms:created>
  <dcterms:modified xsi:type="dcterms:W3CDTF">2018-12-16T10:56:54Z</dcterms:modified>
</cp:coreProperties>
</file>