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 smtClean="0"/>
              <a:t>2018.12.1-12.7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6691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changing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segmentation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 and writing project files.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Image on the right is the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image in my experiment.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05641" y="6239463"/>
            <a:ext cx="16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image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72" y="999592"/>
            <a:ext cx="5239871" cy="52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117114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make real contribution, I need to change neural network architecture. After extensive experiments,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RefineNet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shows best performance on SAR images in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Shanghai city. So I modified the model by adding a spatial pyramid model, which was proposed by another segmentation work.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56032" y="6146521"/>
            <a:ext cx="5616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spatial pyramid module of </a:t>
            </a:r>
            <a:r>
              <a:rPr lang="en-US" altLang="zh-CN" sz="28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PSPNet</a:t>
            </a:r>
            <a:endParaRPr lang="en-US" altLang="zh-CN" sz="2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78" y="2842070"/>
            <a:ext cx="11146399" cy="31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87935"/>
            <a:ext cx="11859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After doing experiment on our dataset, I found the modified model got 74.43% F1 score, in contrast with 73.50% of original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RefineNet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model. The improvement is about 0.9%, which in my opinion is large enough.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10108"/>
              </p:ext>
            </p:extLst>
          </p:nvPr>
        </p:nvGraphicFramePr>
        <p:xfrm>
          <a:off x="552825" y="2508547"/>
          <a:ext cx="10729257" cy="247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521">
                  <a:extLst>
                    <a:ext uri="{9D8B030D-6E8A-4147-A177-3AD203B41FA5}">
                      <a16:colId xmlns:a16="http://schemas.microsoft.com/office/drawing/2014/main" val="3018924365"/>
                    </a:ext>
                  </a:extLst>
                </a:gridCol>
                <a:gridCol w="3173529">
                  <a:extLst>
                    <a:ext uri="{9D8B030D-6E8A-4147-A177-3AD203B41FA5}">
                      <a16:colId xmlns:a16="http://schemas.microsoft.com/office/drawing/2014/main" val="4162219283"/>
                    </a:ext>
                  </a:extLst>
                </a:gridCol>
                <a:gridCol w="2623207">
                  <a:extLst>
                    <a:ext uri="{9D8B030D-6E8A-4147-A177-3AD203B41FA5}">
                      <a16:colId xmlns:a16="http://schemas.microsoft.com/office/drawing/2014/main" val="1825814816"/>
                    </a:ext>
                  </a:extLst>
                </a:gridCol>
              </a:tblGrid>
              <a:tr h="551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Dataset</a:t>
                      </a:r>
                      <a:endParaRPr lang="zh-CN" altLang="en-US" sz="3200" b="1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Model</a:t>
                      </a:r>
                      <a:endParaRPr lang="zh-CN" altLang="en-US" sz="3200" b="1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F1 score</a:t>
                      </a:r>
                      <a:endParaRPr lang="zh-CN" altLang="en-US" sz="3200" b="1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775356"/>
                  </a:ext>
                </a:extLst>
              </a:tr>
              <a:tr h="834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dataset/p1_crop_rotate_edit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RefineNet-Res50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0.73507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606988"/>
                  </a:ext>
                </a:extLst>
              </a:tr>
              <a:tr h="1016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dataset/p1_crop_rotate_edit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RefineNet-Res50-modified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0.74434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773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316961" y="5105160"/>
            <a:ext cx="363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Experiment result</a:t>
            </a:r>
            <a:endParaRPr lang="zh-CN" alt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488" y="5689935"/>
            <a:ext cx="11859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dataset is augmented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with random crop, flipping and rotation every 90 degrees. The training set size is about 5,000 images.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554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At first, I test the modified model on original dataset with the size of 500 images. The experiment result didn’t show much difference. So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means large dataset is necessary, especially when we evaluate deep NN model, like ResNet-50 in this experiment.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takes about 28 hours(200 epochs) for training with large learning rate and 14 hours(100 epochs) with smaller one.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After this experiment, I get to realize that training method and hyper-parameters are crucial for NN model performance.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10421469" y="4854388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274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71</cp:revision>
  <dcterms:created xsi:type="dcterms:W3CDTF">2018-10-28T16:15:04Z</dcterms:created>
  <dcterms:modified xsi:type="dcterms:W3CDTF">2018-12-09T13:35:13Z</dcterms:modified>
</cp:coreProperties>
</file>