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7E27B2F-45EF-4723-8F48-7182D792568C}"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E27B2F-45EF-4723-8F48-7182D792568C}"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E27B2F-45EF-4723-8F48-7182D792568C}"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E27B2F-45EF-4723-8F48-7182D792568C}"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7E27B2F-45EF-4723-8F48-7182D792568C}" type="datetimeFigureOut">
              <a:rPr lang="zh-CN" altLang="en-US" smtClean="0"/>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7E27B2F-45EF-4723-8F48-7182D792568C}" type="datetimeFigureOut">
              <a:rPr lang="zh-CN" altLang="en-US" smtClean="0"/>
              <a:t>2018/10/29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7E27B2F-45EF-4723-8F48-7182D792568C}" type="datetimeFigureOut">
              <a:rPr lang="zh-CN" altLang="en-US" smtClean="0"/>
              <a:t>2018/10/29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2018/10/29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2018/10/29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smtClean="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508797" cy="400110"/>
          </a:xfrm>
          <a:prstGeom prst="rect">
            <a:avLst/>
          </a:prstGeom>
          <a:noFill/>
        </p:spPr>
        <p:txBody>
          <a:bodyPr wrap="square" rtlCol="0">
            <a:spAutoFit/>
          </a:bodyPr>
          <a:lstStyle/>
          <a:p>
            <a:r>
              <a:rPr lang="zh-CN" altLang="en-US" sz="2000" b="1" dirty="0"/>
              <a:t>程文胜                                         </a:t>
            </a:r>
            <a:r>
              <a:rPr lang="en-US" altLang="zh-CN" sz="2000" b="1" dirty="0" smtClean="0"/>
              <a:t>2018.10.20-2018.10.27</a:t>
            </a:r>
            <a:endParaRPr lang="zh-CN" altLang="en-US" sz="2000" b="1" dirty="0"/>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smtClean="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smtClean="0">
                <a:latin typeface="Calibri" panose="020F0502020204030204" pitchFamily="34" charset="0"/>
                <a:cs typeface="Calibri" panose="020F0502020204030204" pitchFamily="34" charset="0"/>
              </a:rPr>
              <a:t>Abstract</a:t>
            </a: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smtClean="0">
                <a:latin typeface="Calibri" panose="020F0502020204030204" pitchFamily="34" charset="0"/>
                <a:cs typeface="Calibri" panose="020F0502020204030204" pitchFamily="34" charset="0"/>
              </a:rPr>
              <a:t>Content</a:t>
            </a: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smtClean="0">
                <a:latin typeface="Calibri" panose="020F0502020204030204" pitchFamily="34" charset="0"/>
                <a:cs typeface="Calibri" panose="020F0502020204030204" pitchFamily="34" charset="0"/>
              </a:rPr>
              <a:t>Discussion</a:t>
            </a:r>
            <a:endParaRPr lang="en-US" altLang="zh-CN"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6" y="960896"/>
            <a:ext cx="10554347" cy="1077218"/>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This week I mainly put my effort on writing 503 project application and thinking of the semantic </a:t>
            </a:r>
            <a:r>
              <a:rPr lang="en-US" altLang="zh-CN" sz="3200" b="1" dirty="0" smtClean="0">
                <a:latin typeface="Calibri Light" panose="020F0302020204030204" pitchFamily="34" charset="0"/>
                <a:cs typeface="Calibri Light" panose="020F0302020204030204" pitchFamily="34" charset="0"/>
              </a:rPr>
              <a:t>s</a:t>
            </a:r>
            <a:r>
              <a:rPr lang="en-US" altLang="zh-CN" sz="3200" b="1" dirty="0" smtClean="0">
                <a:latin typeface="Calibri Light" panose="020F0302020204030204" pitchFamily="34" charset="0"/>
                <a:cs typeface="Calibri Light" panose="020F0302020204030204" pitchFamily="34" charset="0"/>
              </a:rPr>
              <a:t>egmentation project.</a:t>
            </a:r>
            <a:endParaRPr lang="en-US" altLang="zh-CN" sz="3200" b="1" dirty="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99" y="2437875"/>
            <a:ext cx="4305901" cy="351521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0645" y="3157113"/>
            <a:ext cx="4277322" cy="2076740"/>
          </a:xfrm>
          <a:prstGeom prst="rect">
            <a:avLst/>
          </a:prstGeom>
        </p:spPr>
      </p:pic>
      <p:sp>
        <p:nvSpPr>
          <p:cNvPr id="14" name="文本框 13"/>
          <p:cNvSpPr txBox="1"/>
          <p:nvPr/>
        </p:nvSpPr>
        <p:spPr>
          <a:xfrm>
            <a:off x="3573346" y="5953091"/>
            <a:ext cx="4095960" cy="523220"/>
          </a:xfrm>
          <a:prstGeom prst="rect">
            <a:avLst/>
          </a:prstGeom>
          <a:noFill/>
        </p:spPr>
        <p:txBody>
          <a:bodyPr wrap="square" rtlCol="0">
            <a:spAutoFit/>
          </a:bodyPr>
          <a:lstStyle/>
          <a:p>
            <a:r>
              <a:rPr lang="en-US" altLang="zh-CN" sz="2800" b="1" dirty="0" smtClean="0">
                <a:latin typeface="Calibri Light" panose="020F0302020204030204" pitchFamily="34" charset="0"/>
                <a:cs typeface="Calibri Light" panose="020F0302020204030204" pitchFamily="34" charset="0"/>
              </a:rPr>
              <a:t>The project document</a:t>
            </a:r>
            <a:endParaRPr lang="en-US" altLang="zh-CN" sz="28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960896"/>
            <a:ext cx="5352172" cy="3046988"/>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To be familiar with preceding methods of Building extraction in SAR images, I looked through recent papers, both on IEEE Explore and CNKI, and found a confusing problem.</a:t>
            </a:r>
            <a:endParaRPr lang="en-US" altLang="zh-CN" sz="3200" b="1" dirty="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52" y="4137783"/>
            <a:ext cx="4568442" cy="188538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659" y="1254824"/>
            <a:ext cx="6466882" cy="4332973"/>
          </a:xfrm>
          <a:prstGeom prst="rect">
            <a:avLst/>
          </a:prstGeom>
        </p:spPr>
      </p:pic>
    </p:spTree>
    <p:extLst>
      <p:ext uri="{BB962C8B-B14F-4D97-AF65-F5344CB8AC3E}">
        <p14:creationId xmlns:p14="http://schemas.microsoft.com/office/powerpoint/2010/main" val="237289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6" y="960896"/>
            <a:ext cx="10554347" cy="3539430"/>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The problem is </a:t>
            </a:r>
            <a:r>
              <a:rPr lang="en-US" altLang="zh-CN" sz="3200" b="1" dirty="0" smtClean="0">
                <a:latin typeface="Calibri Light" panose="020F0302020204030204" pitchFamily="34" charset="0"/>
                <a:cs typeface="Calibri Light" panose="020F0302020204030204" pitchFamily="34" charset="0"/>
              </a:rPr>
              <a:t>the evaluation standard. For these </a:t>
            </a:r>
            <a:r>
              <a:rPr lang="en-US" altLang="zh-CN" sz="3200" b="1" dirty="0" smtClean="0">
                <a:latin typeface="Calibri Light" panose="020F0302020204030204" pitchFamily="34" charset="0"/>
                <a:cs typeface="Calibri Light" panose="020F0302020204030204" pitchFamily="34" charset="0"/>
              </a:rPr>
              <a:t>traditional methods, including filters and regular features, they generally regard a house as an individual sample, and they compute precision/recall based on one building, not one pixel. But for deep learning based semantic segmentation, pixel is the unit we use, which would be much stricter than that based on one building. So which standard should be applied?</a:t>
            </a:r>
            <a:endParaRPr lang="en-US" altLang="zh-CN" sz="3200" b="1" dirty="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2000" y="4011371"/>
            <a:ext cx="2080529" cy="2641297"/>
          </a:xfrm>
          <a:prstGeom prst="rect">
            <a:avLst/>
          </a:prstGeom>
        </p:spPr>
      </p:pic>
    </p:spTree>
    <p:extLst>
      <p:ext uri="{BB962C8B-B14F-4D97-AF65-F5344CB8AC3E}">
        <p14:creationId xmlns:p14="http://schemas.microsoft.com/office/powerpoint/2010/main" val="268501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smtClean="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smtClean="0"/>
              <a:t>2018.10.20-2018.10.27</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150</Words>
  <Application>Microsoft Office PowerPoint</Application>
  <PresentationFormat>宽屏</PresentationFormat>
  <Paragraphs>17</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7</cp:revision>
  <dcterms:created xsi:type="dcterms:W3CDTF">2018-10-28T16:15:04Z</dcterms:created>
  <dcterms:modified xsi:type="dcterms:W3CDTF">2018-10-28T17:07:05Z</dcterms:modified>
</cp:coreProperties>
</file>