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2020.3.20-3.27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837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continue to write thesis, and conducting experiments for Zhang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Heng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27F81E-FCDA-4969-9365-3E5EABB2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78" y="1826893"/>
            <a:ext cx="4951009" cy="49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1287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mainly put effort on the change detection part of my thesis this week. I would try to finish the thesis next week.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FF75D7-2113-4A7A-AB80-27B46A09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41" y="1857185"/>
            <a:ext cx="4949087" cy="49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1" y="787935"/>
            <a:ext cx="47609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help Zhang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Heng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on his experiments. I run semantic segmentation methods to extract the power lines in the image. The result seems good, and the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mIoU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is as high as 80% for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RefineNet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 A key trick is to use different coefficients for losses of background and power line, to solve the class imbalance problem.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7C1394-5A45-4719-8F7D-E54FF711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600" y="688453"/>
            <a:ext cx="3429000" cy="5143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FDBAF4-FBB2-489A-9972-6ECE50069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07" y="688453"/>
            <a:ext cx="3429000" cy="5143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FE3963-348E-4397-AD8C-9DB1B8DFEA3D}"/>
              </a:ext>
            </a:extLst>
          </p:cNvPr>
          <p:cNvSpPr txBox="1"/>
          <p:nvPr/>
        </p:nvSpPr>
        <p:spPr>
          <a:xfrm>
            <a:off x="5710723" y="583195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Test image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32BBD7-A2BD-461E-B15C-C215CDDB89F8}"/>
              </a:ext>
            </a:extLst>
          </p:cNvPr>
          <p:cNvSpPr txBox="1"/>
          <p:nvPr/>
        </p:nvSpPr>
        <p:spPr>
          <a:xfrm>
            <a:off x="8841825" y="5831952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Result of </a:t>
            </a:r>
            <a:r>
              <a:rPr lang="en-US" altLang="zh-CN" sz="2400" b="1" dirty="0" err="1"/>
              <a:t>RefineNet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129</Words>
  <Application>Microsoft Office PowerPoint</Application>
  <PresentationFormat>宽屏</PresentationFormat>
  <Paragraphs>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200</cp:revision>
  <dcterms:created xsi:type="dcterms:W3CDTF">2018-10-28T16:15:04Z</dcterms:created>
  <dcterms:modified xsi:type="dcterms:W3CDTF">2020-03-28T09:57:04Z</dcterms:modified>
</cp:coreProperties>
</file>