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</a:t>
            </a:r>
            <a:r>
              <a:rPr lang="en-US" altLang="zh-CN" sz="2000" b="1" dirty="0"/>
              <a:t>2019.2.15-2020.2.21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85114"/>
            <a:ext cx="11100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writing the new paper about change detection.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EFC45-AEA1-43D4-BBE3-A3C2D775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015" y="1669319"/>
            <a:ext cx="6435580" cy="495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1073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have finished all experiments with our own servers. Since these methods are based on semantic segmentation, I didn’t spend too much time on writing training code.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FCBC01-CA14-4881-A300-7693DFBBF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11" y="2472454"/>
            <a:ext cx="2562215" cy="38009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97B887-81AA-4201-BCBB-AEC7C1981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03" y="2472455"/>
            <a:ext cx="2562215" cy="38009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9DAC28-7129-4A19-BE3A-581CDA233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557" y="2472455"/>
            <a:ext cx="2562215" cy="38009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7B5A5F0-6161-43B8-BB1B-A7E1280CB1FC}"/>
              </a:ext>
            </a:extLst>
          </p:cNvPr>
          <p:cNvSpPr txBox="1"/>
          <p:nvPr/>
        </p:nvSpPr>
        <p:spPr>
          <a:xfrm>
            <a:off x="2542596" y="6303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2002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952526-6AEC-4575-8FD8-1E818989F471}"/>
              </a:ext>
            </a:extLst>
          </p:cNvPr>
          <p:cNvSpPr txBox="1"/>
          <p:nvPr/>
        </p:nvSpPr>
        <p:spPr>
          <a:xfrm>
            <a:off x="5522850" y="6303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2009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C30EA0-A04A-4C60-9E5D-FBE59201A279}"/>
              </a:ext>
            </a:extLst>
          </p:cNvPr>
          <p:cNvSpPr txBox="1"/>
          <p:nvPr/>
        </p:nvSpPr>
        <p:spPr>
          <a:xfrm>
            <a:off x="7463557" y="630328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Change map of new task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1" y="787935"/>
            <a:ext cx="11587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mainly spent time on dealing with experiment data and drawing figures. Since many figures need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Matplotlib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package, I take much time to use the package and draw figures with python code. I plan to finish the draft as soon as possible.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FE3F4-8D35-4EED-AE48-47F591D6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89" y="2850038"/>
            <a:ext cx="6656804" cy="35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120</Words>
  <Application>Microsoft Office PowerPoint</Application>
  <PresentationFormat>宽屏</PresentationFormat>
  <Paragraphs>20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175</cp:revision>
  <dcterms:created xsi:type="dcterms:W3CDTF">2018-10-28T16:15:04Z</dcterms:created>
  <dcterms:modified xsi:type="dcterms:W3CDTF">2020-02-22T09:41:21Z</dcterms:modified>
</cp:coreProperties>
</file>