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5.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6.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 id="2147483720" r:id="rId6"/>
    <p:sldMasterId id="2147483732" r:id="rId7"/>
  </p:sldMasterIdLst>
  <p:notesMasterIdLst>
    <p:notesMasterId r:id="rId17"/>
  </p:notesMasterIdLst>
  <p:handoutMasterIdLst>
    <p:handoutMasterId r:id="rId18"/>
  </p:handoutMasterIdLst>
  <p:sldIdLst>
    <p:sldId id="265" r:id="rId8"/>
    <p:sldId id="326" r:id="rId9"/>
    <p:sldId id="453" r:id="rId10"/>
    <p:sldId id="327" r:id="rId11"/>
    <p:sldId id="455" r:id="rId12"/>
    <p:sldId id="457" r:id="rId13"/>
    <p:sldId id="454" r:id="rId14"/>
    <p:sldId id="456" r:id="rId15"/>
    <p:sldId id="343" r:id="rId16"/>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程 文胜" initials="程" lastIdx="1" clrIdx="0">
    <p:extLst>
      <p:ext uri="{19B8F6BF-5375-455C-9EA6-DF929625EA0E}">
        <p15:presenceInfo xmlns:p15="http://schemas.microsoft.com/office/powerpoint/2012/main" userId="1fa8d855b4ce2cf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1F5C0"/>
    <a:srgbClr val="0000FF"/>
    <a:srgbClr val="0066FF"/>
    <a:srgbClr val="A71930"/>
    <a:srgbClr val="FFFF99"/>
    <a:srgbClr val="B9ED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A548E6-3DD4-4112-B45D-DD032B0B5B37}" v="61" dt="2020-01-30T12:57:40.025"/>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86870" autoAdjust="0"/>
  </p:normalViewPr>
  <p:slideViewPr>
    <p:cSldViewPr>
      <p:cViewPr varScale="1">
        <p:scale>
          <a:sx n="81" d="100"/>
          <a:sy n="81" d="100"/>
        </p:scale>
        <p:origin x="180" y="102"/>
      </p:cViewPr>
      <p:guideLst>
        <p:guide orient="horz" pos="2160"/>
        <p:guide pos="2880"/>
      </p:guideLst>
    </p:cSldViewPr>
  </p:slideViewPr>
  <p:outlineViewPr>
    <p:cViewPr>
      <p:scale>
        <a:sx n="33" d="100"/>
        <a:sy n="33" d="100"/>
      </p:scale>
      <p:origin x="0" y="-79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1737"/>
          </a:xfrm>
          <a:prstGeom prst="rect">
            <a:avLst/>
          </a:prstGeom>
        </p:spPr>
        <p:txBody>
          <a:bodyPr vert="horz" lIns="93177" tIns="46589" rIns="93177" bIns="46589" rtlCol="0"/>
          <a:lstStyle>
            <a:lvl1pPr algn="r">
              <a:defRPr sz="1200"/>
            </a:lvl1pPr>
          </a:lstStyle>
          <a:p>
            <a:fld id="{E6111496-B189-429B-AFC5-24D1D34733DC}" type="datetimeFigureOut">
              <a:rPr lang="en-US" smtClean="0"/>
              <a:t>3/28/2022</a:t>
            </a:fld>
            <a:endParaRPr lang="en-US"/>
          </a:p>
        </p:txBody>
      </p:sp>
      <p:sp>
        <p:nvSpPr>
          <p:cNvPr id="4" name="Footer Placeholder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6C90CB45-27BB-4BD8-9A38-71B07E44059A}" type="slidenum">
              <a:rPr lang="en-US" smtClean="0"/>
              <a:t>‹#›</a:t>
            </a:fld>
            <a:endParaRPr lang="en-US"/>
          </a:p>
        </p:txBody>
      </p:sp>
    </p:spTree>
    <p:extLst>
      <p:ext uri="{BB962C8B-B14F-4D97-AF65-F5344CB8AC3E}">
        <p14:creationId xmlns:p14="http://schemas.microsoft.com/office/powerpoint/2010/main" val="1237860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3628FCE6-EDDF-4DAD-B7E1-744EFADB451A}" type="datetimeFigureOut">
              <a:rPr lang="en-US" smtClean="0"/>
              <a:t>3/28/2022</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42938DFF-218C-4948-B31E-06D658EB2B31}" type="slidenum">
              <a:rPr lang="en-US" smtClean="0"/>
              <a:t>‹#›</a:t>
            </a:fld>
            <a:endParaRPr lang="en-US"/>
          </a:p>
        </p:txBody>
      </p:sp>
    </p:spTree>
    <p:extLst>
      <p:ext uri="{BB962C8B-B14F-4D97-AF65-F5344CB8AC3E}">
        <p14:creationId xmlns:p14="http://schemas.microsoft.com/office/powerpoint/2010/main" val="2400360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938DFF-218C-4948-B31E-06D658EB2B31}" type="slidenum">
              <a:rPr lang="en-US" smtClean="0"/>
              <a:t>1</a:t>
            </a:fld>
            <a:endParaRPr lang="en-US"/>
          </a:p>
        </p:txBody>
      </p:sp>
    </p:spTree>
    <p:extLst>
      <p:ext uri="{BB962C8B-B14F-4D97-AF65-F5344CB8AC3E}">
        <p14:creationId xmlns:p14="http://schemas.microsoft.com/office/powerpoint/2010/main" val="1764946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cci.emory.edu/cms" TargetMode="Externa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cci.emory.edu/cms" TargetMode="External"/><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169332"/>
            <a:ext cx="8932389" cy="717937"/>
          </a:xfrm>
        </p:spPr>
        <p:txBody>
          <a:bodyPr/>
          <a:lstStyle/>
          <a:p>
            <a:r>
              <a:rPr lang="en-US" dirty="0"/>
              <a:t>Click to edit Master title style</a:t>
            </a:r>
          </a:p>
        </p:txBody>
      </p:sp>
      <p:sp>
        <p:nvSpPr>
          <p:cNvPr id="3" name="Content Placeholder 2"/>
          <p:cNvSpPr>
            <a:spLocks noGrp="1"/>
          </p:cNvSpPr>
          <p:nvPr>
            <p:ph idx="1"/>
          </p:nvPr>
        </p:nvSpPr>
        <p:spPr>
          <a:xfrm>
            <a:off x="148669" y="931863"/>
            <a:ext cx="8859921" cy="5316538"/>
          </a:xfrm>
        </p:spPr>
        <p:txBody>
          <a:bodyPr/>
          <a:lstStyle>
            <a:lvl1pPr>
              <a:spcAft>
                <a:spcPts val="300"/>
              </a:spcAft>
              <a:defRPr>
                <a:latin typeface="Verdana" pitchFamily="34" charset="0"/>
              </a:defRPr>
            </a:lvl1pPr>
            <a:lvl2pPr>
              <a:spcAft>
                <a:spcPts val="300"/>
              </a:spcAft>
              <a:defRPr>
                <a:latin typeface="Verdana" pitchFamily="34" charset="0"/>
              </a:defRPr>
            </a:lvl2pPr>
            <a:lvl3pPr>
              <a:spcAft>
                <a:spcPts val="300"/>
              </a:spcAft>
              <a:defRPr>
                <a:latin typeface="Verdana" pitchFamily="34" charset="0"/>
              </a:defRPr>
            </a:lvl3pPr>
            <a:lvl4pPr>
              <a:spcAft>
                <a:spcPts val="300"/>
              </a:spcAft>
              <a:defRPr>
                <a:latin typeface="Verdana" pitchFamily="34" charset="0"/>
              </a:defRPr>
            </a:lvl4pPr>
            <a:lvl5pPr>
              <a:spcAft>
                <a:spcPts val="300"/>
              </a:spcAft>
              <a:defRPr>
                <a:latin typeface="Verdan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515938"/>
            <a:ext cx="2138362" cy="61880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2925" y="515938"/>
            <a:ext cx="6262688" cy="6188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002878"/>
        </a:solid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auto">
          <a:xfrm>
            <a:off x="1222375" y="2973388"/>
            <a:ext cx="7921625" cy="2741612"/>
          </a:xfrm>
          <a:prstGeom prst="rect">
            <a:avLst/>
          </a:prstGeom>
          <a:solidFill>
            <a:srgbClr val="CCCCCC"/>
          </a:solidFill>
          <a:ln w="9525">
            <a:noFill/>
            <a:miter lim="800000"/>
            <a:headEnd/>
            <a:tailEnd/>
          </a:ln>
          <a:effectLst/>
        </p:spPr>
        <p:txBody>
          <a:bodyPr wrap="none" anchor="ctr"/>
          <a:lstStyle/>
          <a:p>
            <a:pPr algn="ctr" defTabSz="457200"/>
            <a:endParaRPr lang="en-US" sz="1800" b="0">
              <a:solidFill>
                <a:srgbClr val="000000"/>
              </a:solidFill>
              <a:latin typeface="Arial" charset="0"/>
              <a:ea typeface="ＭＳ Ｐゴシック" pitchFamily="34" charset="-128"/>
              <a:cs typeface="+mn-cs"/>
            </a:endParaRPr>
          </a:p>
        </p:txBody>
      </p:sp>
      <p:sp>
        <p:nvSpPr>
          <p:cNvPr id="5" name="Rectangle 7"/>
          <p:cNvSpPr>
            <a:spLocks noChangeArrowheads="1"/>
          </p:cNvSpPr>
          <p:nvPr/>
        </p:nvSpPr>
        <p:spPr bwMode="auto">
          <a:xfrm>
            <a:off x="2209800" y="1906588"/>
            <a:ext cx="6096000" cy="1066800"/>
          </a:xfrm>
          <a:prstGeom prst="rect">
            <a:avLst/>
          </a:prstGeom>
          <a:noFill/>
          <a:ln w="9525">
            <a:noFill/>
            <a:miter lim="800000"/>
            <a:headEnd/>
            <a:tailEnd/>
          </a:ln>
          <a:effectLst/>
        </p:spPr>
        <p:txBody>
          <a:bodyPr anchor="ctr"/>
          <a:lstStyle/>
          <a:p>
            <a:pPr defTabSz="457200" eaLnBrk="0" hangingPunct="0"/>
            <a:endParaRPr lang="de-DE" sz="1800" b="0">
              <a:solidFill>
                <a:srgbClr val="000000"/>
              </a:solidFill>
              <a:latin typeface="Arial" charset="0"/>
              <a:ea typeface="ＭＳ Ｐゴシック" pitchFamily="34" charset="-128"/>
              <a:cs typeface="+mn-cs"/>
            </a:endParaRPr>
          </a:p>
        </p:txBody>
      </p:sp>
      <p:sp>
        <p:nvSpPr>
          <p:cNvPr id="6" name="Rectangle 5"/>
          <p:cNvSpPr>
            <a:spLocks noChangeArrowheads="1"/>
          </p:cNvSpPr>
          <p:nvPr/>
        </p:nvSpPr>
        <p:spPr bwMode="auto">
          <a:xfrm>
            <a:off x="1220788" y="2927350"/>
            <a:ext cx="7929562" cy="46038"/>
          </a:xfrm>
          <a:prstGeom prst="rect">
            <a:avLst/>
          </a:prstGeom>
          <a:solidFill>
            <a:schemeClr val="bg1"/>
          </a:solidFill>
          <a:ln w="9525">
            <a:noFill/>
            <a:miter lim="800000"/>
            <a:headEnd/>
            <a:tailEnd/>
          </a:ln>
          <a:effectLst/>
        </p:spPr>
        <p:txBody>
          <a:bodyPr wrap="none" anchor="ctr"/>
          <a:lstStyle/>
          <a:p>
            <a:pPr algn="ctr" defTabSz="457200"/>
            <a:endParaRPr lang="en-US" sz="1800" b="0">
              <a:solidFill>
                <a:srgbClr val="000000"/>
              </a:solidFill>
              <a:latin typeface="Arial" charset="0"/>
              <a:ea typeface="ＭＳ Ｐゴシック" pitchFamily="34" charset="-128"/>
              <a:cs typeface="+mn-cs"/>
            </a:endParaRPr>
          </a:p>
        </p:txBody>
      </p:sp>
      <p:sp>
        <p:nvSpPr>
          <p:cNvPr id="7" name="Rectangle 13"/>
          <p:cNvSpPr>
            <a:spLocks noChangeArrowheads="1"/>
          </p:cNvSpPr>
          <p:nvPr/>
        </p:nvSpPr>
        <p:spPr bwMode="auto">
          <a:xfrm>
            <a:off x="9525" y="2962275"/>
            <a:ext cx="9140825" cy="9525"/>
          </a:xfrm>
          <a:prstGeom prst="rect">
            <a:avLst/>
          </a:prstGeom>
          <a:solidFill>
            <a:srgbClr val="336699"/>
          </a:solidFill>
          <a:ln w="9525">
            <a:noFill/>
            <a:miter lim="800000"/>
            <a:headEnd/>
            <a:tailEnd/>
          </a:ln>
          <a:effectLst/>
        </p:spPr>
        <p:txBody>
          <a:bodyPr wrap="none" anchor="ctr"/>
          <a:lstStyle/>
          <a:p>
            <a:pPr algn="ctr" defTabSz="457200"/>
            <a:endParaRPr lang="en-US" sz="1800" b="0">
              <a:solidFill>
                <a:srgbClr val="000000"/>
              </a:solidFill>
              <a:latin typeface="Arial" charset="0"/>
              <a:ea typeface="ＭＳ Ｐゴシック" pitchFamily="34" charset="-128"/>
              <a:cs typeface="+mn-cs"/>
            </a:endParaRPr>
          </a:p>
        </p:txBody>
      </p:sp>
      <p:sp>
        <p:nvSpPr>
          <p:cNvPr id="8" name="Rectangle 2"/>
          <p:cNvSpPr>
            <a:spLocks noChangeArrowheads="1"/>
          </p:cNvSpPr>
          <p:nvPr/>
        </p:nvSpPr>
        <p:spPr bwMode="auto">
          <a:xfrm>
            <a:off x="0" y="0"/>
            <a:ext cx="1220788" cy="6056313"/>
          </a:xfrm>
          <a:prstGeom prst="rect">
            <a:avLst/>
          </a:prstGeom>
          <a:solidFill>
            <a:srgbClr val="D28E00"/>
          </a:solidFill>
          <a:ln w="9525">
            <a:noFill/>
            <a:miter lim="800000"/>
            <a:headEnd/>
            <a:tailEnd/>
          </a:ln>
          <a:effectLst/>
        </p:spPr>
        <p:txBody>
          <a:bodyPr wrap="none" anchor="ctr"/>
          <a:lstStyle/>
          <a:p>
            <a:pPr algn="ctr" defTabSz="457200"/>
            <a:endParaRPr lang="en-US" sz="1800" b="0">
              <a:solidFill>
                <a:srgbClr val="000000"/>
              </a:solidFill>
              <a:latin typeface="Arial" charset="0"/>
              <a:ea typeface="ＭＳ Ｐゴシック" pitchFamily="34" charset="-128"/>
              <a:cs typeface="+mn-cs"/>
            </a:endParaRPr>
          </a:p>
        </p:txBody>
      </p:sp>
      <p:pic>
        <p:nvPicPr>
          <p:cNvPr id="9" name="Picture 2" descr="Emory | Center for Comprehensive Informatics">
            <a:hlinkClick r:id="rId2" tooltip="Emory | Center for Comprehensive Informatics"/>
          </p:cNvPr>
          <p:cNvPicPr>
            <a:picLocks noChangeAspect="1" noChangeArrowheads="1"/>
          </p:cNvPicPr>
          <p:nvPr/>
        </p:nvPicPr>
        <p:blipFill>
          <a:blip r:embed="rId3" cstate="print"/>
          <a:srcRect/>
          <a:stretch>
            <a:fillRect/>
          </a:stretch>
        </p:blipFill>
        <p:spPr bwMode="auto">
          <a:xfrm>
            <a:off x="4381500" y="152400"/>
            <a:ext cx="4762500" cy="495300"/>
          </a:xfrm>
          <a:prstGeom prst="rect">
            <a:avLst/>
          </a:prstGeom>
          <a:noFill/>
          <a:ln w="9525">
            <a:noFill/>
            <a:miter lim="800000"/>
            <a:headEnd/>
            <a:tailEnd/>
          </a:ln>
        </p:spPr>
      </p:pic>
      <p:sp>
        <p:nvSpPr>
          <p:cNvPr id="344073" name="Rectangle 9"/>
          <p:cNvSpPr>
            <a:spLocks noGrp="1" noChangeArrowheads="1"/>
          </p:cNvSpPr>
          <p:nvPr>
            <p:ph type="subTitle" sz="quarter" idx="1"/>
          </p:nvPr>
        </p:nvSpPr>
        <p:spPr>
          <a:xfrm>
            <a:off x="2590800" y="4648200"/>
            <a:ext cx="5943600" cy="684212"/>
          </a:xfrm>
        </p:spPr>
        <p:txBody>
          <a:bodyPr rIns="0"/>
          <a:lstStyle>
            <a:lvl1pPr marL="0" indent="0">
              <a:buFontTx/>
              <a:buNone/>
              <a:defRPr sz="2800">
                <a:latin typeface="Verdana" pitchFamily="34" charset="0"/>
              </a:defRPr>
            </a:lvl1pPr>
          </a:lstStyle>
          <a:p>
            <a:r>
              <a:rPr lang="en-US"/>
              <a:t>Click to edit Master subtitle style</a:t>
            </a:r>
            <a:endParaRPr lang="de-DE" dirty="0"/>
          </a:p>
        </p:txBody>
      </p:sp>
      <p:sp>
        <p:nvSpPr>
          <p:cNvPr id="344074" name="Rectangle 10"/>
          <p:cNvSpPr>
            <a:spLocks noGrp="1" noChangeArrowheads="1"/>
          </p:cNvSpPr>
          <p:nvPr>
            <p:ph type="ctrTitle" sz="quarter"/>
          </p:nvPr>
        </p:nvSpPr>
        <p:spPr>
          <a:xfrm>
            <a:off x="2590800" y="3810000"/>
            <a:ext cx="5943600" cy="838200"/>
          </a:xfrm>
        </p:spPr>
        <p:txBody>
          <a:bodyPr rIns="0" anchor="b"/>
          <a:lstStyle>
            <a:lvl1pPr>
              <a:defRPr sz="3200">
                <a:latin typeface="Verdana" pitchFamily="34" charset="0"/>
              </a:defRPr>
            </a:lvl1pPr>
          </a:lstStyle>
          <a:p>
            <a:r>
              <a:rPr lang="en-US"/>
              <a:t>Click to edit Master title style</a:t>
            </a:r>
            <a:endParaRPr lang="de-DE"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71500" y="1447800"/>
            <a:ext cx="8505825" cy="5256213"/>
          </a:xfrm>
        </p:spPr>
        <p:txBody>
          <a:bodyPr/>
          <a:lstStyle>
            <a:lvl1pPr>
              <a:spcAft>
                <a:spcPts val="300"/>
              </a:spcAft>
              <a:defRPr>
                <a:latin typeface="Verdana" pitchFamily="34" charset="0"/>
              </a:defRPr>
            </a:lvl1pPr>
            <a:lvl2pPr>
              <a:spcAft>
                <a:spcPts val="300"/>
              </a:spcAft>
              <a:defRPr>
                <a:latin typeface="Verdana" pitchFamily="34" charset="0"/>
              </a:defRPr>
            </a:lvl2pPr>
            <a:lvl3pPr>
              <a:spcAft>
                <a:spcPts val="300"/>
              </a:spcAft>
              <a:defRPr>
                <a:latin typeface="Verdana" pitchFamily="34" charset="0"/>
              </a:defRPr>
            </a:lvl3pPr>
            <a:lvl4pPr>
              <a:spcAft>
                <a:spcPts val="300"/>
              </a:spcAft>
              <a:defRPr>
                <a:latin typeface="Verdana" pitchFamily="34" charset="0"/>
              </a:defRPr>
            </a:lvl4pPr>
            <a:lvl5pPr>
              <a:spcAft>
                <a:spcPts val="300"/>
              </a:spcAft>
              <a:defRPr>
                <a:latin typeface="Verdan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71500" y="1295400"/>
            <a:ext cx="4176713" cy="540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00613" y="1295400"/>
            <a:ext cx="4176712" cy="540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Title 1"/>
          <p:cNvSpPr txBox="1">
            <a:spLocks/>
          </p:cNvSpPr>
          <p:nvPr/>
        </p:nvSpPr>
        <p:spPr bwMode="auto">
          <a:xfrm>
            <a:off x="542925" y="515938"/>
            <a:ext cx="8553450" cy="779462"/>
          </a:xfrm>
          <a:prstGeom prst="rect">
            <a:avLst/>
          </a:prstGeom>
          <a:noFill/>
          <a:ln w="9525">
            <a:noFill/>
            <a:miter lim="800000"/>
            <a:headEnd/>
            <a:tailEnd/>
          </a:ln>
        </p:spPr>
        <p:txBody>
          <a:bodyPr lIns="0" tIns="0" anchor="ctr"/>
          <a:lstStyle/>
          <a:p>
            <a:pPr eaLnBrk="0" hangingPunct="0">
              <a:lnSpc>
                <a:spcPct val="95000"/>
              </a:lnSpc>
              <a:defRPr/>
            </a:pPr>
            <a:r>
              <a:rPr lang="en-US" sz="2600" b="0">
                <a:solidFill>
                  <a:srgbClr val="003399"/>
                </a:solidFill>
                <a:latin typeface="Verdana" charset="0"/>
                <a:ea typeface="ＭＳ Ｐゴシック" charset="-128"/>
                <a:cs typeface="ＭＳ Ｐゴシック" charset="-128"/>
              </a:rPr>
              <a:t>Click to edit Master title style</a:t>
            </a:r>
          </a:p>
        </p:txBody>
      </p:sp>
      <p:sp>
        <p:nvSpPr>
          <p:cNvPr id="3" name="Text Placeholder 2"/>
          <p:cNvSpPr>
            <a:spLocks noGrp="1"/>
          </p:cNvSpPr>
          <p:nvPr>
            <p:ph type="body" idx="1"/>
          </p:nvPr>
        </p:nvSpPr>
        <p:spPr>
          <a:xfrm>
            <a:off x="6096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4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974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23887"/>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727450" y="62388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785937"/>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515938"/>
            <a:ext cx="2138362" cy="61880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2925" y="515938"/>
            <a:ext cx="6262688" cy="6188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002878"/>
        </a:solid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auto">
          <a:xfrm>
            <a:off x="1222375" y="2973388"/>
            <a:ext cx="7921625" cy="2741612"/>
          </a:xfrm>
          <a:prstGeom prst="rect">
            <a:avLst/>
          </a:prstGeom>
          <a:solidFill>
            <a:srgbClr val="CCCCCC"/>
          </a:solidFill>
          <a:ln w="9525">
            <a:noFill/>
            <a:miter lim="800000"/>
            <a:headEnd/>
            <a:tailEnd/>
          </a:ln>
          <a:effectLst/>
        </p:spPr>
        <p:txBody>
          <a:bodyPr wrap="none" anchor="ctr"/>
          <a:lstStyle/>
          <a:p>
            <a:pPr algn="ctr" defTabSz="457200"/>
            <a:endParaRPr lang="en-US" sz="1800" b="0">
              <a:solidFill>
                <a:prstClr val="black"/>
              </a:solidFill>
              <a:latin typeface="Arial" pitchFamily="34" charset="0"/>
              <a:ea typeface="ＭＳ Ｐゴシック" pitchFamily="34" charset="-128"/>
              <a:cs typeface="+mn-cs"/>
            </a:endParaRPr>
          </a:p>
        </p:txBody>
      </p:sp>
      <p:sp>
        <p:nvSpPr>
          <p:cNvPr id="5" name="Rectangle 7"/>
          <p:cNvSpPr>
            <a:spLocks noChangeArrowheads="1"/>
          </p:cNvSpPr>
          <p:nvPr/>
        </p:nvSpPr>
        <p:spPr bwMode="auto">
          <a:xfrm>
            <a:off x="2209800" y="1906588"/>
            <a:ext cx="6096000" cy="1066800"/>
          </a:xfrm>
          <a:prstGeom prst="rect">
            <a:avLst/>
          </a:prstGeom>
          <a:noFill/>
          <a:ln w="9525">
            <a:noFill/>
            <a:miter lim="800000"/>
            <a:headEnd/>
            <a:tailEnd/>
          </a:ln>
          <a:effectLst/>
        </p:spPr>
        <p:txBody>
          <a:bodyPr anchor="ctr"/>
          <a:lstStyle/>
          <a:p>
            <a:pPr defTabSz="457200" eaLnBrk="0" hangingPunct="0"/>
            <a:endParaRPr lang="de-DE" sz="1800" b="0">
              <a:solidFill>
                <a:prstClr val="black"/>
              </a:solidFill>
              <a:latin typeface="Arial" pitchFamily="34" charset="0"/>
              <a:ea typeface="ＭＳ Ｐゴシック" pitchFamily="34" charset="-128"/>
              <a:cs typeface="+mn-cs"/>
            </a:endParaRPr>
          </a:p>
        </p:txBody>
      </p:sp>
      <p:sp>
        <p:nvSpPr>
          <p:cNvPr id="6" name="Rectangle 5"/>
          <p:cNvSpPr>
            <a:spLocks noChangeArrowheads="1"/>
          </p:cNvSpPr>
          <p:nvPr/>
        </p:nvSpPr>
        <p:spPr bwMode="auto">
          <a:xfrm>
            <a:off x="1220788" y="2927350"/>
            <a:ext cx="7929562" cy="46038"/>
          </a:xfrm>
          <a:prstGeom prst="rect">
            <a:avLst/>
          </a:prstGeom>
          <a:solidFill>
            <a:schemeClr val="bg1"/>
          </a:solidFill>
          <a:ln w="9525">
            <a:noFill/>
            <a:miter lim="800000"/>
            <a:headEnd/>
            <a:tailEnd/>
          </a:ln>
          <a:effectLst/>
        </p:spPr>
        <p:txBody>
          <a:bodyPr wrap="none" anchor="ctr"/>
          <a:lstStyle/>
          <a:p>
            <a:pPr algn="ctr" defTabSz="457200"/>
            <a:endParaRPr lang="en-US" sz="1800" b="0">
              <a:solidFill>
                <a:prstClr val="black"/>
              </a:solidFill>
              <a:latin typeface="Arial" pitchFamily="34" charset="0"/>
              <a:ea typeface="ＭＳ Ｐゴシック" pitchFamily="34" charset="-128"/>
              <a:cs typeface="+mn-cs"/>
            </a:endParaRPr>
          </a:p>
        </p:txBody>
      </p:sp>
      <p:sp>
        <p:nvSpPr>
          <p:cNvPr id="7" name="Rectangle 13"/>
          <p:cNvSpPr>
            <a:spLocks noChangeArrowheads="1"/>
          </p:cNvSpPr>
          <p:nvPr/>
        </p:nvSpPr>
        <p:spPr bwMode="auto">
          <a:xfrm>
            <a:off x="9525" y="2962275"/>
            <a:ext cx="9140825" cy="9525"/>
          </a:xfrm>
          <a:prstGeom prst="rect">
            <a:avLst/>
          </a:prstGeom>
          <a:solidFill>
            <a:srgbClr val="336699"/>
          </a:solidFill>
          <a:ln w="9525">
            <a:noFill/>
            <a:miter lim="800000"/>
            <a:headEnd/>
            <a:tailEnd/>
          </a:ln>
          <a:effectLst/>
        </p:spPr>
        <p:txBody>
          <a:bodyPr wrap="none" anchor="ctr"/>
          <a:lstStyle/>
          <a:p>
            <a:pPr algn="ctr" defTabSz="457200"/>
            <a:endParaRPr lang="en-US" sz="1800" b="0">
              <a:solidFill>
                <a:prstClr val="black"/>
              </a:solidFill>
              <a:latin typeface="Arial" pitchFamily="34" charset="0"/>
              <a:ea typeface="ＭＳ Ｐゴシック" pitchFamily="34" charset="-128"/>
              <a:cs typeface="+mn-cs"/>
            </a:endParaRPr>
          </a:p>
        </p:txBody>
      </p:sp>
      <p:sp>
        <p:nvSpPr>
          <p:cNvPr id="8" name="Rectangle 2"/>
          <p:cNvSpPr>
            <a:spLocks noChangeArrowheads="1"/>
          </p:cNvSpPr>
          <p:nvPr/>
        </p:nvSpPr>
        <p:spPr bwMode="auto">
          <a:xfrm>
            <a:off x="0" y="0"/>
            <a:ext cx="1220788" cy="6056313"/>
          </a:xfrm>
          <a:prstGeom prst="rect">
            <a:avLst/>
          </a:prstGeom>
          <a:solidFill>
            <a:srgbClr val="D28E00"/>
          </a:solidFill>
          <a:ln w="9525">
            <a:noFill/>
            <a:miter lim="800000"/>
            <a:headEnd/>
            <a:tailEnd/>
          </a:ln>
          <a:effectLst/>
        </p:spPr>
        <p:txBody>
          <a:bodyPr wrap="none" anchor="ctr"/>
          <a:lstStyle/>
          <a:p>
            <a:pPr algn="ctr" defTabSz="457200"/>
            <a:endParaRPr lang="en-US" sz="1800" b="0">
              <a:solidFill>
                <a:prstClr val="black"/>
              </a:solidFill>
              <a:latin typeface="Arial" pitchFamily="34" charset="0"/>
              <a:ea typeface="ＭＳ Ｐゴシック" pitchFamily="34" charset="-128"/>
              <a:cs typeface="+mn-cs"/>
            </a:endParaRPr>
          </a:p>
        </p:txBody>
      </p:sp>
      <p:pic>
        <p:nvPicPr>
          <p:cNvPr id="9" name="Picture 2" descr="Emory | Center for Comprehensive Informatics">
            <a:hlinkClick r:id="rId2" tooltip="Emory | Center for Comprehensive Informatics"/>
          </p:cNvPr>
          <p:cNvPicPr>
            <a:picLocks noChangeAspect="1" noChangeArrowheads="1"/>
          </p:cNvPicPr>
          <p:nvPr/>
        </p:nvPicPr>
        <p:blipFill>
          <a:blip r:embed="rId3" cstate="print"/>
          <a:srcRect/>
          <a:stretch>
            <a:fillRect/>
          </a:stretch>
        </p:blipFill>
        <p:spPr bwMode="auto">
          <a:xfrm>
            <a:off x="4381500" y="152400"/>
            <a:ext cx="4762500" cy="495300"/>
          </a:xfrm>
          <a:prstGeom prst="rect">
            <a:avLst/>
          </a:prstGeom>
          <a:noFill/>
          <a:ln w="9525">
            <a:noFill/>
            <a:miter lim="800000"/>
            <a:headEnd/>
            <a:tailEnd/>
          </a:ln>
        </p:spPr>
      </p:pic>
      <p:sp>
        <p:nvSpPr>
          <p:cNvPr id="344073" name="Rectangle 9"/>
          <p:cNvSpPr>
            <a:spLocks noGrp="1" noChangeArrowheads="1"/>
          </p:cNvSpPr>
          <p:nvPr>
            <p:ph type="subTitle" sz="quarter" idx="1"/>
          </p:nvPr>
        </p:nvSpPr>
        <p:spPr>
          <a:xfrm>
            <a:off x="2590800" y="4648200"/>
            <a:ext cx="5943600" cy="684212"/>
          </a:xfrm>
        </p:spPr>
        <p:txBody>
          <a:bodyPr rIns="0"/>
          <a:lstStyle>
            <a:lvl1pPr marL="0" indent="0">
              <a:buFontTx/>
              <a:buNone/>
              <a:defRPr sz="2800">
                <a:latin typeface="Verdana" pitchFamily="34" charset="0"/>
              </a:defRPr>
            </a:lvl1pPr>
          </a:lstStyle>
          <a:p>
            <a:r>
              <a:rPr lang="en-US"/>
              <a:t>Click to edit Master subtitle style</a:t>
            </a:r>
            <a:endParaRPr lang="de-DE" dirty="0"/>
          </a:p>
        </p:txBody>
      </p:sp>
      <p:sp>
        <p:nvSpPr>
          <p:cNvPr id="344074" name="Rectangle 10"/>
          <p:cNvSpPr>
            <a:spLocks noGrp="1" noChangeArrowheads="1"/>
          </p:cNvSpPr>
          <p:nvPr>
            <p:ph type="ctrTitle" sz="quarter"/>
          </p:nvPr>
        </p:nvSpPr>
        <p:spPr>
          <a:xfrm>
            <a:off x="2590800" y="3810000"/>
            <a:ext cx="5943600" cy="838200"/>
          </a:xfrm>
        </p:spPr>
        <p:txBody>
          <a:bodyPr rIns="0" anchor="b"/>
          <a:lstStyle>
            <a:lvl1pPr>
              <a:defRPr sz="3200">
                <a:latin typeface="Verdana" pitchFamily="34" charset="0"/>
              </a:defRPr>
            </a:lvl1pPr>
          </a:lstStyle>
          <a:p>
            <a:r>
              <a:rPr lang="en-US"/>
              <a:t>Click to edit Master title style</a:t>
            </a:r>
            <a:endParaRPr lang="de-DE"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71500" y="1447800"/>
            <a:ext cx="8505825" cy="5256213"/>
          </a:xfrm>
        </p:spPr>
        <p:txBody>
          <a:bodyPr/>
          <a:lstStyle>
            <a:lvl1pPr>
              <a:spcAft>
                <a:spcPts val="300"/>
              </a:spcAft>
              <a:defRPr>
                <a:latin typeface="Verdana" pitchFamily="34" charset="0"/>
              </a:defRPr>
            </a:lvl1pPr>
            <a:lvl2pPr>
              <a:spcAft>
                <a:spcPts val="300"/>
              </a:spcAft>
              <a:defRPr>
                <a:latin typeface="Verdana" pitchFamily="34" charset="0"/>
              </a:defRPr>
            </a:lvl2pPr>
            <a:lvl3pPr>
              <a:spcAft>
                <a:spcPts val="300"/>
              </a:spcAft>
              <a:defRPr>
                <a:latin typeface="Verdana" pitchFamily="34" charset="0"/>
              </a:defRPr>
            </a:lvl3pPr>
            <a:lvl4pPr>
              <a:spcAft>
                <a:spcPts val="300"/>
              </a:spcAft>
              <a:defRPr>
                <a:latin typeface="Verdana" pitchFamily="34" charset="0"/>
              </a:defRPr>
            </a:lvl4pPr>
            <a:lvl5pPr>
              <a:spcAft>
                <a:spcPts val="300"/>
              </a:spcAft>
              <a:defRPr>
                <a:latin typeface="Verdan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71500" y="1295400"/>
            <a:ext cx="4176713" cy="540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00613" y="1295400"/>
            <a:ext cx="4176712" cy="540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Title 1"/>
          <p:cNvSpPr txBox="1">
            <a:spLocks/>
          </p:cNvSpPr>
          <p:nvPr/>
        </p:nvSpPr>
        <p:spPr bwMode="auto">
          <a:xfrm>
            <a:off x="542925" y="515938"/>
            <a:ext cx="8553450" cy="779462"/>
          </a:xfrm>
          <a:prstGeom prst="rect">
            <a:avLst/>
          </a:prstGeom>
          <a:noFill/>
          <a:ln w="9525">
            <a:noFill/>
            <a:miter lim="800000"/>
            <a:headEnd/>
            <a:tailEnd/>
          </a:ln>
        </p:spPr>
        <p:txBody>
          <a:bodyPr lIns="0" tIns="0" anchor="ctr"/>
          <a:lstStyle/>
          <a:p>
            <a:pPr eaLnBrk="0" hangingPunct="0">
              <a:lnSpc>
                <a:spcPct val="95000"/>
              </a:lnSpc>
              <a:defRPr/>
            </a:pPr>
            <a:r>
              <a:rPr lang="en-US" sz="2600" b="0">
                <a:solidFill>
                  <a:srgbClr val="003399"/>
                </a:solidFill>
                <a:latin typeface="Verdana" charset="0"/>
                <a:ea typeface="ＭＳ Ｐゴシック" charset="-128"/>
                <a:cs typeface="ＭＳ Ｐゴシック" charset="-128"/>
              </a:rPr>
              <a:t>Click to edit Master title style</a:t>
            </a:r>
          </a:p>
        </p:txBody>
      </p:sp>
      <p:sp>
        <p:nvSpPr>
          <p:cNvPr id="3" name="Text Placeholder 2"/>
          <p:cNvSpPr>
            <a:spLocks noGrp="1"/>
          </p:cNvSpPr>
          <p:nvPr>
            <p:ph type="body" idx="1"/>
          </p:nvPr>
        </p:nvSpPr>
        <p:spPr>
          <a:xfrm>
            <a:off x="6096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4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974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23887"/>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727450" y="62388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785937"/>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1500" y="1295400"/>
            <a:ext cx="4176713" cy="540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00613" y="1295400"/>
            <a:ext cx="4176712" cy="540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515938"/>
            <a:ext cx="2138362" cy="61880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2925" y="515938"/>
            <a:ext cx="6262688" cy="6188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F3E4F7-EC54-884E-B269-6CFF112D5BB7}" type="datetime1">
              <a:rPr lang="en-US" smtClean="0">
                <a:solidFill>
                  <a:prstClr val="black">
                    <a:tint val="75000"/>
                  </a:prstClr>
                </a:solidFill>
              </a:rPr>
              <a:pPr/>
              <a:t>3/28/2022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78538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normAutofit/>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203FF-06CB-3F41-B352-CC59EC002124}" type="datetime1">
              <a:rPr lang="en-US" smtClean="0">
                <a:solidFill>
                  <a:prstClr val="black">
                    <a:tint val="75000"/>
                  </a:prstClr>
                </a:solidFill>
              </a:rPr>
              <a:pPr/>
              <a:t>3/28/2022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7010400" y="6492881"/>
            <a:ext cx="2133600" cy="365125"/>
          </a:xfrm>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707016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Rectangle 6"/>
          <p:cNvSpPr/>
          <p:nvPr userDrawn="1"/>
        </p:nvSpPr>
        <p:spPr>
          <a:xfrm>
            <a:off x="1600200" y="5943600"/>
            <a:ext cx="71628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9" name="Rectangle 8"/>
          <p:cNvSpPr/>
          <p:nvPr userDrawn="1"/>
        </p:nvSpPr>
        <p:spPr>
          <a:xfrm>
            <a:off x="8763000" y="6019800"/>
            <a:ext cx="381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06213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534648-75C3-8546-A361-B39CF5DCCEBF}" type="datetime1">
              <a:rPr lang="en-US" smtClean="0">
                <a:solidFill>
                  <a:prstClr val="black">
                    <a:tint val="75000"/>
                  </a:prstClr>
                </a:solidFill>
              </a:rPr>
              <a:pPr/>
              <a:t>3/28/2022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352173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AB9304-796E-C148-8BCA-8FD0DF7F3645}" type="datetime1">
              <a:rPr lang="en-US" smtClean="0">
                <a:solidFill>
                  <a:prstClr val="black">
                    <a:tint val="75000"/>
                  </a:prstClr>
                </a:solidFill>
              </a:rPr>
              <a:pPr/>
              <a:t>3/28/2022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307913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ABE519-C31B-4E4E-B7DC-968049A31AC8}" type="datetime1">
              <a:rPr lang="en-US" smtClean="0">
                <a:solidFill>
                  <a:prstClr val="black">
                    <a:tint val="75000"/>
                  </a:prstClr>
                </a:solidFill>
              </a:rPr>
              <a:pPr/>
              <a:t>3/28/2022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792310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606BA-8166-1045-A6C6-1E3E9C8B0A0A}" type="datetime1">
              <a:rPr lang="en-US" smtClean="0">
                <a:solidFill>
                  <a:prstClr val="black">
                    <a:tint val="75000"/>
                  </a:prstClr>
                </a:solidFill>
              </a:rPr>
              <a:pPr/>
              <a:t>3/28/2022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47420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9BAD2D-5387-CD48-B37E-649B2D93405F}" type="datetime1">
              <a:rPr lang="en-US" smtClean="0">
                <a:solidFill>
                  <a:prstClr val="black">
                    <a:tint val="75000"/>
                  </a:prstClr>
                </a:solidFill>
              </a:rPr>
              <a:pPr/>
              <a:t>3/28/2022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31859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D89CEF-F4E5-C74D-9EAC-B09FEC12E0D4}" type="datetime1">
              <a:rPr lang="en-US" smtClean="0">
                <a:solidFill>
                  <a:prstClr val="black">
                    <a:tint val="75000"/>
                  </a:prstClr>
                </a:solidFill>
              </a:rPr>
              <a:pPr/>
              <a:t>3/28/2022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067845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754BAF-AF2E-8D45-ABBC-65D76A3DA607}" type="datetime1">
              <a:rPr lang="en-US" smtClean="0">
                <a:solidFill>
                  <a:prstClr val="black">
                    <a:tint val="75000"/>
                  </a:prstClr>
                </a:solidFill>
              </a:rPr>
              <a:pPr/>
              <a:t>3/28/2022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47477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73132A-2418-DC4D-9E2B-3B8C462C4388}" type="datetime1">
              <a:rPr lang="en-US" smtClean="0">
                <a:solidFill>
                  <a:prstClr val="black">
                    <a:tint val="75000"/>
                  </a:prstClr>
                </a:solidFill>
              </a:rPr>
              <a:pPr/>
              <a:t>3/28/2022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7426703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F3E4F7-EC54-884E-B269-6CFF112D5BB7}" type="datetime1">
              <a:rPr lang="en-US" smtClean="0">
                <a:solidFill>
                  <a:prstClr val="black">
                    <a:tint val="75000"/>
                  </a:prstClr>
                </a:solidFill>
              </a:rPr>
              <a:pPr/>
              <a:t>3/28/2022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5297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normAutofit/>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203FF-06CB-3F41-B352-CC59EC002124}" type="datetime1">
              <a:rPr lang="en-US" smtClean="0">
                <a:solidFill>
                  <a:prstClr val="black">
                    <a:tint val="75000"/>
                  </a:prstClr>
                </a:solidFill>
              </a:rPr>
              <a:pPr/>
              <a:t>3/28/2022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7010400" y="6492881"/>
            <a:ext cx="2133600" cy="365125"/>
          </a:xfrm>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621518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Rectangle 6"/>
          <p:cNvSpPr/>
          <p:nvPr userDrawn="1"/>
        </p:nvSpPr>
        <p:spPr>
          <a:xfrm>
            <a:off x="1600200" y="5943600"/>
            <a:ext cx="71628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9" name="Rectangle 8"/>
          <p:cNvSpPr/>
          <p:nvPr userDrawn="1"/>
        </p:nvSpPr>
        <p:spPr>
          <a:xfrm>
            <a:off x="8763000" y="6019800"/>
            <a:ext cx="381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510971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534648-75C3-8546-A361-B39CF5DCCEBF}" type="datetime1">
              <a:rPr lang="en-US" smtClean="0">
                <a:solidFill>
                  <a:prstClr val="black">
                    <a:tint val="75000"/>
                  </a:prstClr>
                </a:solidFill>
              </a:rPr>
              <a:pPr/>
              <a:t>3/28/2022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1699776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AB9304-796E-C148-8BCA-8FD0DF7F3645}" type="datetime1">
              <a:rPr lang="en-US" smtClean="0">
                <a:solidFill>
                  <a:prstClr val="black">
                    <a:tint val="75000"/>
                  </a:prstClr>
                </a:solidFill>
              </a:rPr>
              <a:pPr/>
              <a:t>3/28/2022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805815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ABE519-C31B-4E4E-B7DC-968049A31AC8}" type="datetime1">
              <a:rPr lang="en-US" smtClean="0">
                <a:solidFill>
                  <a:prstClr val="black">
                    <a:tint val="75000"/>
                  </a:prstClr>
                </a:solidFill>
              </a:rPr>
              <a:pPr/>
              <a:t>3/28/2022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94847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606BA-8166-1045-A6C6-1E3E9C8B0A0A}" type="datetime1">
              <a:rPr lang="en-US" smtClean="0">
                <a:solidFill>
                  <a:prstClr val="black">
                    <a:tint val="75000"/>
                  </a:prstClr>
                </a:solidFill>
              </a:rPr>
              <a:pPr/>
              <a:t>3/28/2022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980902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9BAD2D-5387-CD48-B37E-649B2D93405F}" type="datetime1">
              <a:rPr lang="en-US" smtClean="0">
                <a:solidFill>
                  <a:prstClr val="black">
                    <a:tint val="75000"/>
                  </a:prstClr>
                </a:solidFill>
              </a:rPr>
              <a:pPr/>
              <a:t>3/28/2022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9646688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D89CEF-F4E5-C74D-9EAC-B09FEC12E0D4}" type="datetime1">
              <a:rPr lang="en-US" smtClean="0">
                <a:solidFill>
                  <a:prstClr val="black">
                    <a:tint val="75000"/>
                  </a:prstClr>
                </a:solidFill>
              </a:rPr>
              <a:pPr/>
              <a:t>3/28/2022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488382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754BAF-AF2E-8D45-ABBC-65D76A3DA607}" type="datetime1">
              <a:rPr lang="en-US" smtClean="0">
                <a:solidFill>
                  <a:prstClr val="black">
                    <a:tint val="75000"/>
                  </a:prstClr>
                </a:solidFill>
              </a:rPr>
              <a:pPr/>
              <a:t>3/28/2022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306199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73132A-2418-DC4D-9E2B-3B8C462C4388}" type="datetime1">
              <a:rPr lang="en-US" smtClean="0">
                <a:solidFill>
                  <a:prstClr val="black">
                    <a:tint val="75000"/>
                  </a:prstClr>
                </a:solidFill>
              </a:rPr>
              <a:pPr/>
              <a:t>3/28/2022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489836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F3E4F7-EC54-884E-B269-6CFF112D5BB7}" type="datetime1">
              <a:rPr lang="en-US" smtClean="0">
                <a:solidFill>
                  <a:prstClr val="black">
                    <a:tint val="75000"/>
                  </a:prstClr>
                </a:solidFill>
              </a:rPr>
              <a:pPr/>
              <a:t>3/28/2022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593429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normAutofit/>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203FF-06CB-3F41-B352-CC59EC002124}" type="datetime1">
              <a:rPr lang="en-US" smtClean="0">
                <a:solidFill>
                  <a:prstClr val="black">
                    <a:tint val="75000"/>
                  </a:prstClr>
                </a:solidFill>
              </a:rPr>
              <a:pPr/>
              <a:t>3/28/2022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7010400" y="6492881"/>
            <a:ext cx="2133600" cy="365125"/>
          </a:xfrm>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3512596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Rectangle 6"/>
          <p:cNvSpPr/>
          <p:nvPr userDrawn="1"/>
        </p:nvSpPr>
        <p:spPr>
          <a:xfrm>
            <a:off x="1600200" y="5943600"/>
            <a:ext cx="71628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9" name="Rectangle 8"/>
          <p:cNvSpPr/>
          <p:nvPr userDrawn="1"/>
        </p:nvSpPr>
        <p:spPr>
          <a:xfrm>
            <a:off x="8763000" y="6019800"/>
            <a:ext cx="381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947406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534648-75C3-8546-A361-B39CF5DCCEBF}" type="datetime1">
              <a:rPr lang="en-US" smtClean="0">
                <a:solidFill>
                  <a:prstClr val="black">
                    <a:tint val="75000"/>
                  </a:prstClr>
                </a:solidFill>
              </a:rPr>
              <a:pPr/>
              <a:t>3/28/2022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5774025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AB9304-796E-C148-8BCA-8FD0DF7F3645}" type="datetime1">
              <a:rPr lang="en-US" smtClean="0">
                <a:solidFill>
                  <a:prstClr val="black">
                    <a:tint val="75000"/>
                  </a:prstClr>
                </a:solidFill>
              </a:rPr>
              <a:pPr/>
              <a:t>3/28/2022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73637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ABE519-C31B-4E4E-B7DC-968049A31AC8}" type="datetime1">
              <a:rPr lang="en-US" smtClean="0">
                <a:solidFill>
                  <a:prstClr val="black">
                    <a:tint val="75000"/>
                  </a:prstClr>
                </a:solidFill>
              </a:rPr>
              <a:pPr/>
              <a:t>3/28/2022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4426347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606BA-8166-1045-A6C6-1E3E9C8B0A0A}" type="datetime1">
              <a:rPr lang="en-US" smtClean="0">
                <a:solidFill>
                  <a:prstClr val="black">
                    <a:tint val="75000"/>
                  </a:prstClr>
                </a:solidFill>
              </a:rPr>
              <a:pPr/>
              <a:t>3/28/2022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7956328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9BAD2D-5387-CD48-B37E-649B2D93405F}" type="datetime1">
              <a:rPr lang="en-US" smtClean="0">
                <a:solidFill>
                  <a:prstClr val="black">
                    <a:tint val="75000"/>
                  </a:prstClr>
                </a:solidFill>
              </a:rPr>
              <a:pPr/>
              <a:t>3/28/2022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6344119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D89CEF-F4E5-C74D-9EAC-B09FEC12E0D4}" type="datetime1">
              <a:rPr lang="en-US" smtClean="0">
                <a:solidFill>
                  <a:prstClr val="black">
                    <a:tint val="75000"/>
                  </a:prstClr>
                </a:solidFill>
              </a:rPr>
              <a:pPr/>
              <a:t>3/28/2022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4174601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754BAF-AF2E-8D45-ABBC-65D76A3DA607}" type="datetime1">
              <a:rPr lang="en-US" smtClean="0">
                <a:solidFill>
                  <a:prstClr val="black">
                    <a:tint val="75000"/>
                  </a:prstClr>
                </a:solidFill>
              </a:rPr>
              <a:pPr/>
              <a:t>3/28/2022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4782194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73132A-2418-DC4D-9E2B-3B8C462C4388}" type="datetime1">
              <a:rPr lang="en-US" smtClean="0">
                <a:solidFill>
                  <a:prstClr val="black">
                    <a:tint val="75000"/>
                  </a:prstClr>
                </a:solidFill>
              </a:rPr>
              <a:pPr/>
              <a:t>3/28/2022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8622232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BU Full Page Photo">
    <p:spTree>
      <p:nvGrpSpPr>
        <p:cNvPr id="1" name=""/>
        <p:cNvGrpSpPr/>
        <p:nvPr/>
      </p:nvGrpSpPr>
      <p:grpSpPr>
        <a:xfrm>
          <a:off x="0" y="0"/>
          <a:ext cx="0" cy="0"/>
          <a:chOff x="0" y="0"/>
          <a:chExt cx="0" cy="0"/>
        </a:xfrm>
      </p:grpSpPr>
      <p:cxnSp>
        <p:nvCxnSpPr>
          <p:cNvPr id="7" name="Straight Connector 6"/>
          <p:cNvCxnSpPr/>
          <p:nvPr userDrawn="1"/>
        </p:nvCxnSpPr>
        <p:spPr>
          <a:xfrm>
            <a:off x="0" y="1082675"/>
            <a:ext cx="9144000" cy="1588"/>
          </a:xfrm>
          <a:prstGeom prst="line">
            <a:avLst/>
          </a:prstGeom>
          <a:ln w="12700">
            <a:solidFill>
              <a:srgbClr val="B60225"/>
            </a:solidFill>
          </a:ln>
          <a:effectLst/>
        </p:spPr>
        <p:style>
          <a:lnRef idx="2">
            <a:schemeClr val="accent1"/>
          </a:lnRef>
          <a:fillRef idx="0">
            <a:schemeClr val="accent1"/>
          </a:fillRef>
          <a:effectRef idx="1">
            <a:schemeClr val="accent1"/>
          </a:effectRef>
          <a:fontRef idx="minor">
            <a:schemeClr val="tx1"/>
          </a:fontRef>
        </p:style>
      </p:cxnSp>
      <p:sp>
        <p:nvSpPr>
          <p:cNvPr id="6" name="Text Placeholder 12"/>
          <p:cNvSpPr>
            <a:spLocks noGrp="1"/>
          </p:cNvSpPr>
          <p:nvPr>
            <p:ph type="body" sz="quarter" idx="14"/>
          </p:nvPr>
        </p:nvSpPr>
        <p:spPr>
          <a:xfrm>
            <a:off x="0" y="6288062"/>
            <a:ext cx="9144000" cy="467416"/>
          </a:xfrm>
          <a:prstGeom prst="rect">
            <a:avLst/>
          </a:prstGeom>
        </p:spPr>
        <p:txBody>
          <a:bodyPr anchor="ctr"/>
          <a:lstStyle>
            <a:lvl1pPr algn="ctr">
              <a:buFontTx/>
              <a:buNone/>
              <a:defRPr sz="2000" baseline="0">
                <a:solidFill>
                  <a:srgbClr val="FFFFFF"/>
                </a:solidFill>
                <a:latin typeface="Helvetica"/>
                <a:cs typeface="Helvetica"/>
              </a:defRPr>
            </a:lvl1pPr>
          </a:lstStyle>
          <a:p>
            <a:pPr lvl="0"/>
            <a:r>
              <a:rPr lang="en-US" dirty="0"/>
              <a:t>Click to edit Master text styles</a:t>
            </a:r>
          </a:p>
        </p:txBody>
      </p:sp>
      <p:sp>
        <p:nvSpPr>
          <p:cNvPr id="9" name="Picture Placeholder 2"/>
          <p:cNvSpPr>
            <a:spLocks noGrp="1"/>
          </p:cNvSpPr>
          <p:nvPr>
            <p:ph type="pic" idx="1"/>
          </p:nvPr>
        </p:nvSpPr>
        <p:spPr>
          <a:xfrm>
            <a:off x="0" y="1091259"/>
            <a:ext cx="9144000" cy="5205623"/>
          </a:xfrm>
          <a:solidFill>
            <a:schemeClr val="bg1">
              <a:lumMod val="85000"/>
            </a:schemeClr>
          </a:solidFill>
        </p:spPr>
        <p:txBody>
          <a:bodyPr rtlCol="0">
            <a:normAutofit/>
          </a:bodyPr>
          <a:lstStyle>
            <a:lvl1pPr marL="0" indent="0">
              <a:buNone/>
              <a:defRPr sz="32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Tree>
    <p:extLst>
      <p:ext uri="{BB962C8B-B14F-4D97-AF65-F5344CB8AC3E}">
        <p14:creationId xmlns:p14="http://schemas.microsoft.com/office/powerpoint/2010/main" val="108947673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BU Title Slide">
    <p:spTree>
      <p:nvGrpSpPr>
        <p:cNvPr id="1" name=""/>
        <p:cNvGrpSpPr/>
        <p:nvPr/>
      </p:nvGrpSpPr>
      <p:grpSpPr>
        <a:xfrm>
          <a:off x="0" y="0"/>
          <a:ext cx="0" cy="0"/>
          <a:chOff x="0" y="0"/>
          <a:chExt cx="0" cy="0"/>
        </a:xfrm>
      </p:grpSpPr>
      <p:sp>
        <p:nvSpPr>
          <p:cNvPr id="7" name="Text Placeholder 12"/>
          <p:cNvSpPr>
            <a:spLocks noGrp="1"/>
          </p:cNvSpPr>
          <p:nvPr>
            <p:ph type="body" sz="quarter" idx="14"/>
          </p:nvPr>
        </p:nvSpPr>
        <p:spPr>
          <a:xfrm>
            <a:off x="0" y="6362700"/>
            <a:ext cx="9144000" cy="495300"/>
          </a:xfrm>
          <a:prstGeom prst="rect">
            <a:avLst/>
          </a:prstGeom>
        </p:spPr>
        <p:txBody>
          <a:bodyPr/>
          <a:lstStyle>
            <a:lvl1pPr algn="ctr">
              <a:buFontTx/>
              <a:buNone/>
              <a:defRPr sz="2000" baseline="0">
                <a:solidFill>
                  <a:srgbClr val="FFFFFF"/>
                </a:solidFill>
                <a:latin typeface="Helvetica"/>
                <a:cs typeface="Helvetica"/>
              </a:defRPr>
            </a:lvl1pPr>
          </a:lstStyle>
          <a:p>
            <a:pPr lvl="0"/>
            <a:r>
              <a:rPr lang="en-US" dirty="0"/>
              <a:t>Click to edit Master text styles</a:t>
            </a:r>
          </a:p>
        </p:txBody>
      </p:sp>
      <p:sp>
        <p:nvSpPr>
          <p:cNvPr id="6" name="Text Placeholder 7"/>
          <p:cNvSpPr>
            <a:spLocks noGrp="1"/>
          </p:cNvSpPr>
          <p:nvPr>
            <p:ph type="body" sz="quarter" idx="15"/>
          </p:nvPr>
        </p:nvSpPr>
        <p:spPr>
          <a:xfrm>
            <a:off x="457200" y="1066800"/>
            <a:ext cx="8229600" cy="5211917"/>
          </a:xfrm>
        </p:spPr>
        <p:txBody>
          <a:bodyPr tIns="0" rIns="0" bIns="0" anchor="ctr"/>
          <a:lstStyle>
            <a:lvl1pPr algn="ctr">
              <a:buFontTx/>
              <a:buNone/>
              <a:defRPr sz="4400">
                <a:solidFill>
                  <a:srgbClr val="B60225"/>
                </a:solidFill>
              </a:defRPr>
            </a:lvl1pPr>
            <a:lvl2pPr marL="228600" indent="-228600" algn="ctr">
              <a:buClr>
                <a:srgbClr val="C03137"/>
              </a:buClr>
              <a:buFontTx/>
              <a:buNone/>
              <a:defRPr sz="2400"/>
            </a:lvl2pPr>
            <a:lvl3pPr marL="458788" indent="-230188" algn="ctr">
              <a:buFontTx/>
              <a:buNone/>
              <a:defRPr/>
            </a:lvl3pPr>
            <a:lvl4pPr marL="458788" indent="-230188" algn="ctr">
              <a:buFontTx/>
              <a:buNone/>
              <a:defRPr/>
            </a:lvl4pPr>
            <a:lvl5pPr marL="458788" indent="-230188" algn="ctr">
              <a:buFontTx/>
              <a:buNone/>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0389751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BU Left Bulleted Text">
    <p:spTree>
      <p:nvGrpSpPr>
        <p:cNvPr id="1" name=""/>
        <p:cNvGrpSpPr/>
        <p:nvPr/>
      </p:nvGrpSpPr>
      <p:grpSpPr>
        <a:xfrm>
          <a:off x="0" y="0"/>
          <a:ext cx="0" cy="0"/>
          <a:chOff x="0" y="0"/>
          <a:chExt cx="0" cy="0"/>
        </a:xfrm>
      </p:grpSpPr>
      <p:sp>
        <p:nvSpPr>
          <p:cNvPr id="5" name="Text Placeholder 12"/>
          <p:cNvSpPr>
            <a:spLocks noGrp="1"/>
          </p:cNvSpPr>
          <p:nvPr>
            <p:ph type="body" sz="quarter" idx="14"/>
          </p:nvPr>
        </p:nvSpPr>
        <p:spPr>
          <a:xfrm>
            <a:off x="0" y="6362700"/>
            <a:ext cx="9144000" cy="495300"/>
          </a:xfrm>
          <a:prstGeom prst="rect">
            <a:avLst/>
          </a:prstGeom>
        </p:spPr>
        <p:txBody>
          <a:bodyPr/>
          <a:lstStyle>
            <a:lvl1pPr algn="ctr">
              <a:buFontTx/>
              <a:buNone/>
              <a:defRPr sz="2000" baseline="0">
                <a:solidFill>
                  <a:srgbClr val="FFFFFF"/>
                </a:solidFill>
                <a:latin typeface="Helvetica"/>
                <a:cs typeface="Helvetica"/>
              </a:defRPr>
            </a:lvl1pPr>
          </a:lstStyle>
          <a:p>
            <a:pPr lvl="0"/>
            <a:r>
              <a:rPr lang="en-US" dirty="0"/>
              <a:t>Click to edit Master text styles</a:t>
            </a:r>
          </a:p>
        </p:txBody>
      </p:sp>
      <p:sp>
        <p:nvSpPr>
          <p:cNvPr id="8" name="Text Placeholder 7"/>
          <p:cNvSpPr>
            <a:spLocks noGrp="1"/>
          </p:cNvSpPr>
          <p:nvPr>
            <p:ph type="body" sz="quarter" idx="15"/>
          </p:nvPr>
        </p:nvSpPr>
        <p:spPr>
          <a:xfrm>
            <a:off x="457200" y="1367657"/>
            <a:ext cx="8229600" cy="4804543"/>
          </a:xfrm>
        </p:spPr>
        <p:txBody>
          <a:bodyPr tIns="0" rIns="0" bIns="0"/>
          <a:lstStyle>
            <a:lvl1pPr>
              <a:buFontTx/>
              <a:buNone/>
              <a:defRPr>
                <a:solidFill>
                  <a:srgbClr val="B60225"/>
                </a:solidFill>
              </a:defRPr>
            </a:lvl1pPr>
            <a:lvl2pPr marL="228600" indent="-228600">
              <a:buClr>
                <a:srgbClr val="C03137"/>
              </a:buClr>
              <a:buFont typeface="Arial"/>
              <a:buChar char="•"/>
              <a:defRPr sz="2400"/>
            </a:lvl2pPr>
            <a:lvl3pPr marL="458788" indent="-230188">
              <a:defRPr/>
            </a:lvl3pPr>
            <a:lvl4pPr marL="458788" indent="-230188">
              <a:defRPr/>
            </a:lvl4pPr>
            <a:lvl5pPr marL="458788" indent="-23018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3253995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BU Bulleted Text 3 Photo">
    <p:spTree>
      <p:nvGrpSpPr>
        <p:cNvPr id="1" name=""/>
        <p:cNvGrpSpPr/>
        <p:nvPr/>
      </p:nvGrpSpPr>
      <p:grpSpPr>
        <a:xfrm>
          <a:off x="0" y="0"/>
          <a:ext cx="0" cy="0"/>
          <a:chOff x="0" y="0"/>
          <a:chExt cx="0" cy="0"/>
        </a:xfrm>
      </p:grpSpPr>
      <p:sp>
        <p:nvSpPr>
          <p:cNvPr id="4" name="Content Placeholder 2"/>
          <p:cNvSpPr>
            <a:spLocks noGrp="1"/>
          </p:cNvSpPr>
          <p:nvPr>
            <p:ph idx="12"/>
          </p:nvPr>
        </p:nvSpPr>
        <p:spPr>
          <a:xfrm>
            <a:off x="457199" y="1384047"/>
            <a:ext cx="5275716" cy="4788153"/>
          </a:xfrm>
        </p:spPr>
        <p:txBody>
          <a:bodyPr tIns="0"/>
          <a:lstStyle>
            <a:lvl1pPr marL="0" indent="0">
              <a:buNone/>
              <a:defRPr sz="2600">
                <a:solidFill>
                  <a:srgbClr val="B60225"/>
                </a:solidFill>
              </a:defRPr>
            </a:lvl1pPr>
            <a:lvl2pPr marL="228600" indent="-228600" algn="l">
              <a:buClr>
                <a:srgbClr val="B60225"/>
              </a:buClr>
              <a:buFont typeface="Arial"/>
              <a:buChar char="•"/>
              <a:defRPr sz="2200"/>
            </a:lvl2pPr>
          </a:lstStyle>
          <a:p>
            <a:pPr lvl="0"/>
            <a:r>
              <a:rPr lang="en-US" dirty="0"/>
              <a:t>Click to edit Master text styles</a:t>
            </a:r>
          </a:p>
          <a:p>
            <a:pPr lvl="1"/>
            <a:r>
              <a:rPr lang="en-US" dirty="0"/>
              <a:t>Second level</a:t>
            </a:r>
          </a:p>
        </p:txBody>
      </p:sp>
      <p:sp>
        <p:nvSpPr>
          <p:cNvPr id="8" name="Text Placeholder 12"/>
          <p:cNvSpPr>
            <a:spLocks noGrp="1"/>
          </p:cNvSpPr>
          <p:nvPr>
            <p:ph type="body" sz="quarter" idx="15"/>
          </p:nvPr>
        </p:nvSpPr>
        <p:spPr>
          <a:xfrm>
            <a:off x="0" y="6362700"/>
            <a:ext cx="9144000" cy="495300"/>
          </a:xfrm>
          <a:prstGeom prst="rect">
            <a:avLst/>
          </a:prstGeom>
        </p:spPr>
        <p:txBody>
          <a:bodyPr/>
          <a:lstStyle>
            <a:lvl1pPr algn="ctr">
              <a:buFontTx/>
              <a:buNone/>
              <a:defRPr sz="2000" baseline="0">
                <a:solidFill>
                  <a:srgbClr val="FFFFFF"/>
                </a:solidFill>
                <a:latin typeface="Helvetica"/>
                <a:cs typeface="Helvetica"/>
              </a:defRPr>
            </a:lvl1pPr>
          </a:lstStyle>
          <a:p>
            <a:pPr lvl="0"/>
            <a:r>
              <a:rPr lang="en-US"/>
              <a:t>Click to edit Master text styles</a:t>
            </a:r>
          </a:p>
        </p:txBody>
      </p:sp>
      <p:sp>
        <p:nvSpPr>
          <p:cNvPr id="11" name="Picture Placeholder 2"/>
          <p:cNvSpPr>
            <a:spLocks noGrp="1"/>
          </p:cNvSpPr>
          <p:nvPr>
            <p:ph type="pic" idx="17"/>
          </p:nvPr>
        </p:nvSpPr>
        <p:spPr>
          <a:xfrm>
            <a:off x="6087218" y="1094980"/>
            <a:ext cx="3056782" cy="1661390"/>
          </a:xfrm>
          <a:solidFill>
            <a:schemeClr val="bg1">
              <a:lumMod val="8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15" name="Picture Placeholder 2"/>
          <p:cNvSpPr>
            <a:spLocks noGrp="1"/>
          </p:cNvSpPr>
          <p:nvPr>
            <p:ph type="pic" idx="21"/>
          </p:nvPr>
        </p:nvSpPr>
        <p:spPr>
          <a:xfrm>
            <a:off x="6087218" y="4619039"/>
            <a:ext cx="3056782" cy="1655702"/>
          </a:xfrm>
          <a:solidFill>
            <a:schemeClr val="bg1">
              <a:lumMod val="8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16" name="Picture Placeholder 2"/>
          <p:cNvSpPr>
            <a:spLocks noGrp="1"/>
          </p:cNvSpPr>
          <p:nvPr>
            <p:ph type="pic" idx="22"/>
          </p:nvPr>
        </p:nvSpPr>
        <p:spPr>
          <a:xfrm>
            <a:off x="6087218" y="2850446"/>
            <a:ext cx="3056782" cy="1655702"/>
          </a:xfrm>
          <a:solidFill>
            <a:schemeClr val="bg1">
              <a:lumMod val="8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Tree>
    <p:extLst>
      <p:ext uri="{BB962C8B-B14F-4D97-AF65-F5344CB8AC3E}">
        <p14:creationId xmlns:p14="http://schemas.microsoft.com/office/powerpoint/2010/main" val="385563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BU Bulleted Text 1 Photo">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036146" y="1094981"/>
            <a:ext cx="4107853" cy="5173084"/>
          </a:xfrm>
          <a:solidFill>
            <a:schemeClr val="bg1">
              <a:lumMod val="8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8" name="Text Placeholder 12"/>
          <p:cNvSpPr>
            <a:spLocks noGrp="1"/>
          </p:cNvSpPr>
          <p:nvPr>
            <p:ph type="body" sz="quarter" idx="15"/>
          </p:nvPr>
        </p:nvSpPr>
        <p:spPr>
          <a:xfrm>
            <a:off x="0" y="6362700"/>
            <a:ext cx="9144000" cy="495300"/>
          </a:xfrm>
          <a:prstGeom prst="rect">
            <a:avLst/>
          </a:prstGeom>
        </p:spPr>
        <p:txBody>
          <a:bodyPr/>
          <a:lstStyle>
            <a:lvl1pPr algn="ctr">
              <a:buFontTx/>
              <a:buNone/>
              <a:defRPr sz="2000" baseline="0">
                <a:solidFill>
                  <a:srgbClr val="FFFFFF"/>
                </a:solidFill>
                <a:latin typeface="Helvetica"/>
                <a:cs typeface="Helvetica"/>
              </a:defRPr>
            </a:lvl1pPr>
          </a:lstStyle>
          <a:p>
            <a:pPr lvl="0"/>
            <a:r>
              <a:rPr lang="en-US"/>
              <a:t>Click to edit Master text styles</a:t>
            </a:r>
          </a:p>
        </p:txBody>
      </p:sp>
      <p:sp>
        <p:nvSpPr>
          <p:cNvPr id="10" name="Content Placeholder 2"/>
          <p:cNvSpPr>
            <a:spLocks noGrp="1"/>
          </p:cNvSpPr>
          <p:nvPr>
            <p:ph idx="12"/>
          </p:nvPr>
        </p:nvSpPr>
        <p:spPr>
          <a:xfrm>
            <a:off x="457199" y="1392239"/>
            <a:ext cx="4229101" cy="4805361"/>
          </a:xfrm>
        </p:spPr>
        <p:txBody>
          <a:bodyPr tIns="0"/>
          <a:lstStyle>
            <a:lvl1pPr marL="0" indent="0">
              <a:buNone/>
              <a:defRPr sz="2600">
                <a:solidFill>
                  <a:srgbClr val="B60225"/>
                </a:solidFill>
              </a:defRPr>
            </a:lvl1pPr>
            <a:lvl2pPr marL="228600" indent="-228600" algn="l">
              <a:buClr>
                <a:srgbClr val="B60225"/>
              </a:buClr>
              <a:buFont typeface="Arial"/>
              <a:buChar char="•"/>
              <a:defRPr sz="22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33763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hyperlink" Target="http://cci.emory.edu/cms" TargetMode="Externa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hyperlink" Target="http://cci.emory.edu/cms" TargetMode="Externa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image" Target="../media/image4.pn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image" Target="../media/image5.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image" Target="../media/image4.png"/><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theme" Target="../theme/theme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image" Target="../media/image5.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image" Target="../media/image4.png"/><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theme" Target="../theme/theme6.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image" Target="../media/image5.png"/></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slideLayout" Target="../slideLayouts/slideLayout68.xml"/><Relationship Id="rId7" Type="http://schemas.openxmlformats.org/officeDocument/2006/relationships/image" Target="../media/image1.jpeg"/><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theme" Target="../theme/theme7.xml"/><Relationship Id="rId5" Type="http://schemas.openxmlformats.org/officeDocument/2006/relationships/slideLayout" Target="../slideLayouts/slideLayout70.xml"/><Relationship Id="rId4" Type="http://schemas.openxmlformats.org/officeDocument/2006/relationships/slideLayout" Target="../slideLayouts/slideLayout69.xml"/><Relationship Id="rId9" Type="http://schemas.openxmlformats.org/officeDocument/2006/relationships/image" Target="../media/image7.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217404" y="152400"/>
            <a:ext cx="8763000" cy="779462"/>
          </a:xfrm>
          <a:prstGeom prst="rect">
            <a:avLst/>
          </a:prstGeom>
          <a:noFill/>
          <a:ln w="9525">
            <a:noFill/>
            <a:miter lim="800000"/>
            <a:headEnd/>
            <a:tailEnd/>
          </a:ln>
        </p:spPr>
        <p:txBody>
          <a:bodyPr vert="horz" wrap="square" lIns="0" tIns="0" rIns="91440" bIns="45720" numCol="1" anchor="ctr" anchorCtr="0" compatLnSpc="1">
            <a:prstTxWarp prst="textNoShape">
              <a:avLst/>
            </a:prstTxWarp>
          </a:bodyPr>
          <a:lstStyle/>
          <a:p>
            <a:pPr lvl="0"/>
            <a:r>
              <a:rPr lang="de-DE" dirty="0"/>
              <a:t>Click to add title</a:t>
            </a:r>
          </a:p>
        </p:txBody>
      </p:sp>
      <p:sp>
        <p:nvSpPr>
          <p:cNvPr id="1028" name="Rectangle 4"/>
          <p:cNvSpPr>
            <a:spLocks noGrp="1" noChangeArrowheads="1"/>
          </p:cNvSpPr>
          <p:nvPr>
            <p:ph type="body" idx="1"/>
          </p:nvPr>
        </p:nvSpPr>
        <p:spPr bwMode="auto">
          <a:xfrm>
            <a:off x="217405" y="946942"/>
            <a:ext cx="8763000" cy="5342511"/>
          </a:xfrm>
          <a:prstGeom prst="rect">
            <a:avLst/>
          </a:prstGeom>
          <a:noFill/>
          <a:ln w="9525">
            <a:noFill/>
            <a:miter lim="800000"/>
            <a:headEnd/>
            <a:tailEnd/>
          </a:ln>
        </p:spPr>
        <p:txBody>
          <a:bodyPr vert="horz" wrap="square" lIns="0" tIns="0" rIns="91440" bIns="45720" numCol="1" anchor="t" anchorCtr="0" compatLnSpc="1">
            <a:prstTxWarp prst="textNoShape">
              <a:avLst/>
            </a:prstTxWarp>
          </a:bodyPr>
          <a:lstStyle/>
          <a:p>
            <a:pPr lvl="0"/>
            <a:r>
              <a:rPr lang="de-DE" dirty="0"/>
              <a:t>Klicken Sie, um die Formate des Vorlagentextes zu bearbeiten</a:t>
            </a:r>
          </a:p>
          <a:p>
            <a:pPr lvl="1"/>
            <a:r>
              <a:rPr lang="de-DE" dirty="0"/>
              <a:t>Level 2</a:t>
            </a:r>
          </a:p>
          <a:p>
            <a:pPr lvl="2"/>
            <a:r>
              <a:rPr lang="de-DE" dirty="0"/>
              <a:t>Level 3</a:t>
            </a:r>
          </a:p>
          <a:p>
            <a:pPr lvl="3"/>
            <a:r>
              <a:rPr lang="de-DE" dirty="0"/>
              <a:t>Level 4</a:t>
            </a:r>
          </a:p>
        </p:txBody>
      </p:sp>
      <p:pic>
        <p:nvPicPr>
          <p:cNvPr id="9" name="Picture 7" descr="PPTbackground_Red.jpg"/>
          <p:cNvPicPr>
            <a:picLocks noChangeAspect="1"/>
          </p:cNvPicPr>
          <p:nvPr userDrawn="1"/>
        </p:nvPicPr>
        <p:blipFill>
          <a:blip r:embed="rId12"/>
          <a:srcRect b="97814"/>
          <a:stretch>
            <a:fillRect/>
          </a:stretch>
        </p:blipFill>
        <p:spPr bwMode="auto">
          <a:xfrm flipH="1">
            <a:off x="0" y="-11905"/>
            <a:ext cx="9144000" cy="149225"/>
          </a:xfrm>
          <a:prstGeom prst="rect">
            <a:avLst/>
          </a:prstGeom>
          <a:noFill/>
          <a:ln w="9525">
            <a:noFill/>
            <a:miter lim="800000"/>
            <a:headEnd/>
            <a:tailEnd/>
          </a:ln>
          <a:effectLst>
            <a:outerShdw blurRad="136525" dist="38100" dir="2700000" algn="tl" rotWithShape="0">
              <a:srgbClr val="000000">
                <a:alpha val="43000"/>
              </a:srgbClr>
            </a:outerShdw>
          </a:effectLst>
        </p:spPr>
      </p:pic>
      <p:sp>
        <p:nvSpPr>
          <p:cNvPr id="11" name="Rectangle 10"/>
          <p:cNvSpPr/>
          <p:nvPr userDrawn="1"/>
        </p:nvSpPr>
        <p:spPr>
          <a:xfrm>
            <a:off x="0" y="6289452"/>
            <a:ext cx="9144000" cy="579437"/>
          </a:xfrm>
          <a:prstGeom prst="rect">
            <a:avLst/>
          </a:prstGeom>
          <a:solidFill>
            <a:srgbClr val="B6022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3" name="Picture 2"/>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153400" y="322334"/>
            <a:ext cx="941771" cy="331628"/>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transition/>
  <p:txStyles>
    <p:titleStyle>
      <a:lvl1pPr algn="l" rtl="0" eaLnBrk="1" fontAlgn="base" hangingPunct="1">
        <a:lnSpc>
          <a:spcPct val="95000"/>
        </a:lnSpc>
        <a:spcBef>
          <a:spcPct val="0"/>
        </a:spcBef>
        <a:spcAft>
          <a:spcPct val="0"/>
        </a:spcAft>
        <a:defRPr sz="2600" b="1">
          <a:solidFill>
            <a:srgbClr val="003399"/>
          </a:solidFill>
          <a:latin typeface="Verdana" pitchFamily="34" charset="0"/>
          <a:ea typeface="+mj-ea"/>
          <a:cs typeface="+mj-cs"/>
        </a:defRPr>
      </a:lvl1pPr>
      <a:lvl2pPr algn="l" rtl="0" eaLnBrk="1" fontAlgn="base" hangingPunct="1">
        <a:lnSpc>
          <a:spcPct val="95000"/>
        </a:lnSpc>
        <a:spcBef>
          <a:spcPct val="0"/>
        </a:spcBef>
        <a:spcAft>
          <a:spcPct val="0"/>
        </a:spcAft>
        <a:defRPr sz="2600">
          <a:solidFill>
            <a:srgbClr val="003399"/>
          </a:solidFill>
          <a:latin typeface="Verdana" pitchFamily="34" charset="0"/>
        </a:defRPr>
      </a:lvl2pPr>
      <a:lvl3pPr algn="l" rtl="0" eaLnBrk="1" fontAlgn="base" hangingPunct="1">
        <a:lnSpc>
          <a:spcPct val="95000"/>
        </a:lnSpc>
        <a:spcBef>
          <a:spcPct val="0"/>
        </a:spcBef>
        <a:spcAft>
          <a:spcPct val="0"/>
        </a:spcAft>
        <a:defRPr sz="2600">
          <a:solidFill>
            <a:srgbClr val="003399"/>
          </a:solidFill>
          <a:latin typeface="Verdana" pitchFamily="34" charset="0"/>
        </a:defRPr>
      </a:lvl3pPr>
      <a:lvl4pPr algn="l" rtl="0" eaLnBrk="1" fontAlgn="base" hangingPunct="1">
        <a:lnSpc>
          <a:spcPct val="95000"/>
        </a:lnSpc>
        <a:spcBef>
          <a:spcPct val="0"/>
        </a:spcBef>
        <a:spcAft>
          <a:spcPct val="0"/>
        </a:spcAft>
        <a:defRPr sz="2600">
          <a:solidFill>
            <a:srgbClr val="003399"/>
          </a:solidFill>
          <a:latin typeface="Verdana" pitchFamily="34" charset="0"/>
        </a:defRPr>
      </a:lvl4pPr>
      <a:lvl5pPr algn="l" rtl="0" eaLnBrk="1" fontAlgn="base" hangingPunct="1">
        <a:lnSpc>
          <a:spcPct val="95000"/>
        </a:lnSpc>
        <a:spcBef>
          <a:spcPct val="0"/>
        </a:spcBef>
        <a:spcAft>
          <a:spcPct val="0"/>
        </a:spcAft>
        <a:defRPr sz="2600">
          <a:solidFill>
            <a:srgbClr val="003399"/>
          </a:solidFill>
          <a:latin typeface="Verdana" pitchFamily="34" charset="0"/>
        </a:defRPr>
      </a:lvl5pPr>
      <a:lvl6pPr marL="457200" algn="l" rtl="0" eaLnBrk="1" fontAlgn="base" hangingPunct="1">
        <a:lnSpc>
          <a:spcPct val="95000"/>
        </a:lnSpc>
        <a:spcBef>
          <a:spcPct val="0"/>
        </a:spcBef>
        <a:spcAft>
          <a:spcPct val="0"/>
        </a:spcAft>
        <a:defRPr sz="2600">
          <a:solidFill>
            <a:srgbClr val="003399"/>
          </a:solidFill>
          <a:latin typeface="Arial" charset="0"/>
        </a:defRPr>
      </a:lvl6pPr>
      <a:lvl7pPr marL="914400" algn="l" rtl="0" eaLnBrk="1" fontAlgn="base" hangingPunct="1">
        <a:lnSpc>
          <a:spcPct val="95000"/>
        </a:lnSpc>
        <a:spcBef>
          <a:spcPct val="0"/>
        </a:spcBef>
        <a:spcAft>
          <a:spcPct val="0"/>
        </a:spcAft>
        <a:defRPr sz="2600">
          <a:solidFill>
            <a:srgbClr val="003399"/>
          </a:solidFill>
          <a:latin typeface="Arial" charset="0"/>
        </a:defRPr>
      </a:lvl7pPr>
      <a:lvl8pPr marL="1371600" algn="l" rtl="0" eaLnBrk="1" fontAlgn="base" hangingPunct="1">
        <a:lnSpc>
          <a:spcPct val="95000"/>
        </a:lnSpc>
        <a:spcBef>
          <a:spcPct val="0"/>
        </a:spcBef>
        <a:spcAft>
          <a:spcPct val="0"/>
        </a:spcAft>
        <a:defRPr sz="2600">
          <a:solidFill>
            <a:srgbClr val="003399"/>
          </a:solidFill>
          <a:latin typeface="Arial" charset="0"/>
        </a:defRPr>
      </a:lvl8pPr>
      <a:lvl9pPr marL="1828800" algn="l" rtl="0" eaLnBrk="1" fontAlgn="base" hangingPunct="1">
        <a:lnSpc>
          <a:spcPct val="95000"/>
        </a:lnSpc>
        <a:spcBef>
          <a:spcPct val="0"/>
        </a:spcBef>
        <a:spcAft>
          <a:spcPct val="0"/>
        </a:spcAft>
        <a:defRPr sz="2600">
          <a:solidFill>
            <a:srgbClr val="003399"/>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Verdana" pitchFamily="34" charset="0"/>
          <a:ea typeface="+mn-ea"/>
          <a:cs typeface="+mn-cs"/>
        </a:defRPr>
      </a:lvl1pPr>
      <a:lvl2pPr marL="742950" indent="-285750" algn="l" rtl="0" eaLnBrk="1" fontAlgn="base" hangingPunct="1">
        <a:spcBef>
          <a:spcPct val="20000"/>
        </a:spcBef>
        <a:spcAft>
          <a:spcPct val="0"/>
        </a:spcAft>
        <a:buChar char="–"/>
        <a:defRPr sz="2200">
          <a:solidFill>
            <a:schemeClr val="tx1"/>
          </a:solidFill>
          <a:latin typeface="Verdana" pitchFamily="34" charset="0"/>
        </a:defRPr>
      </a:lvl2pPr>
      <a:lvl3pPr marL="1143000" indent="-228600" algn="l" rtl="0" eaLnBrk="1" fontAlgn="base" hangingPunct="1">
        <a:spcBef>
          <a:spcPct val="20000"/>
        </a:spcBef>
        <a:spcAft>
          <a:spcPct val="0"/>
        </a:spcAft>
        <a:buChar char="•"/>
        <a:defRPr>
          <a:solidFill>
            <a:schemeClr val="tx1"/>
          </a:solidFill>
          <a:latin typeface="Verdana" pitchFamily="34" charset="0"/>
        </a:defRPr>
      </a:lvl3pPr>
      <a:lvl4pPr marL="1600200" indent="-228600" algn="l" rtl="0" eaLnBrk="1" fontAlgn="base" hangingPunct="1">
        <a:spcBef>
          <a:spcPct val="20000"/>
        </a:spcBef>
        <a:spcAft>
          <a:spcPct val="0"/>
        </a:spcAft>
        <a:buChar char="–"/>
        <a:defRPr sz="1600">
          <a:solidFill>
            <a:schemeClr val="tx1"/>
          </a:solidFill>
          <a:latin typeface="Verdana" pitchFamily="34" charset="0"/>
        </a:defRPr>
      </a:lvl4pPr>
      <a:lvl5pPr marL="2057400" indent="-228600" algn="l" rtl="0" eaLnBrk="1" fontAlgn="base" hangingPunct="1">
        <a:spcBef>
          <a:spcPct val="20000"/>
        </a:spcBef>
        <a:spcAft>
          <a:spcPct val="0"/>
        </a:spcAft>
        <a:buChar char="»"/>
        <a:defRPr sz="1500">
          <a:solidFill>
            <a:srgbClr val="003399"/>
          </a:solidFill>
          <a:latin typeface="Siemens Sans" pitchFamily="2" charset="0"/>
        </a:defRPr>
      </a:lvl5pPr>
      <a:lvl6pPr marL="2514600" indent="-228600" algn="l" rtl="0" eaLnBrk="1" fontAlgn="base" hangingPunct="1">
        <a:spcBef>
          <a:spcPct val="20000"/>
        </a:spcBef>
        <a:spcAft>
          <a:spcPct val="0"/>
        </a:spcAft>
        <a:buChar char="»"/>
        <a:defRPr sz="1500">
          <a:solidFill>
            <a:srgbClr val="003399"/>
          </a:solidFill>
          <a:latin typeface="Siemens Sans" pitchFamily="2" charset="0"/>
        </a:defRPr>
      </a:lvl6pPr>
      <a:lvl7pPr marL="2971800" indent="-228600" algn="l" rtl="0" eaLnBrk="1" fontAlgn="base" hangingPunct="1">
        <a:spcBef>
          <a:spcPct val="20000"/>
        </a:spcBef>
        <a:spcAft>
          <a:spcPct val="0"/>
        </a:spcAft>
        <a:buChar char="»"/>
        <a:defRPr sz="1500">
          <a:solidFill>
            <a:srgbClr val="003399"/>
          </a:solidFill>
          <a:latin typeface="Siemens Sans" pitchFamily="2" charset="0"/>
        </a:defRPr>
      </a:lvl7pPr>
      <a:lvl8pPr marL="3429000" indent="-228600" algn="l" rtl="0" eaLnBrk="1" fontAlgn="base" hangingPunct="1">
        <a:spcBef>
          <a:spcPct val="20000"/>
        </a:spcBef>
        <a:spcAft>
          <a:spcPct val="0"/>
        </a:spcAft>
        <a:buChar char="»"/>
        <a:defRPr sz="1500">
          <a:solidFill>
            <a:srgbClr val="003399"/>
          </a:solidFill>
          <a:latin typeface="Siemens Sans" pitchFamily="2" charset="0"/>
        </a:defRPr>
      </a:lvl8pPr>
      <a:lvl9pPr marL="3886200" indent="-228600" algn="l" rtl="0" eaLnBrk="1" fontAlgn="base" hangingPunct="1">
        <a:spcBef>
          <a:spcPct val="20000"/>
        </a:spcBef>
        <a:spcAft>
          <a:spcPct val="0"/>
        </a:spcAft>
        <a:buChar char="»"/>
        <a:defRPr sz="1500">
          <a:solidFill>
            <a:srgbClr val="003399"/>
          </a:solidFill>
          <a:latin typeface="Siemens Sans" pitchFamily="2"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bwMode="auto">
          <a:xfrm>
            <a:off x="439738" y="0"/>
            <a:ext cx="8704262" cy="479425"/>
          </a:xfrm>
          <a:prstGeom prst="rect">
            <a:avLst/>
          </a:prstGeom>
          <a:solidFill>
            <a:srgbClr val="002878"/>
          </a:solidFill>
          <a:ln w="12700" cap="flat" cmpd="sng" algn="ctr">
            <a:noFill/>
            <a:prstDash val="solid"/>
            <a:round/>
            <a:headEnd type="none" w="med" len="med"/>
            <a:tailEnd type="none" w="med" len="med"/>
          </a:ln>
          <a:effectLst/>
        </p:spPr>
        <p:txBody>
          <a:bodyPr/>
          <a:lstStyle/>
          <a:p>
            <a:pPr algn="ctr" defTabSz="457200"/>
            <a:endParaRPr lang="en-US" sz="1800" b="0">
              <a:solidFill>
                <a:srgbClr val="000000"/>
              </a:solidFill>
              <a:latin typeface="Arial" charset="0"/>
              <a:ea typeface="ＭＳ Ｐゴシック" pitchFamily="34" charset="-128"/>
              <a:cs typeface="+mn-cs"/>
            </a:endParaRPr>
          </a:p>
        </p:txBody>
      </p:sp>
      <p:sp>
        <p:nvSpPr>
          <p:cNvPr id="1027" name="Rectangle 3"/>
          <p:cNvSpPr>
            <a:spLocks noGrp="1" noChangeArrowheads="1"/>
          </p:cNvSpPr>
          <p:nvPr>
            <p:ph type="title"/>
          </p:nvPr>
        </p:nvSpPr>
        <p:spPr bwMode="auto">
          <a:xfrm>
            <a:off x="542925" y="515938"/>
            <a:ext cx="8553450" cy="779462"/>
          </a:xfrm>
          <a:prstGeom prst="rect">
            <a:avLst/>
          </a:prstGeom>
          <a:noFill/>
          <a:ln w="9525">
            <a:noFill/>
            <a:miter lim="800000"/>
            <a:headEnd/>
            <a:tailEnd/>
          </a:ln>
        </p:spPr>
        <p:txBody>
          <a:bodyPr vert="horz" wrap="square" lIns="0" tIns="0" rIns="91440" bIns="45720" numCol="1" anchor="ctr" anchorCtr="0" compatLnSpc="1">
            <a:prstTxWarp prst="textNoShape">
              <a:avLst/>
            </a:prstTxWarp>
          </a:bodyPr>
          <a:lstStyle/>
          <a:p>
            <a:pPr lvl="0"/>
            <a:r>
              <a:rPr lang="de-DE"/>
              <a:t>Click to add title</a:t>
            </a:r>
          </a:p>
        </p:txBody>
      </p:sp>
      <p:sp>
        <p:nvSpPr>
          <p:cNvPr id="1028" name="Rectangle 4"/>
          <p:cNvSpPr>
            <a:spLocks noGrp="1" noChangeArrowheads="1"/>
          </p:cNvSpPr>
          <p:nvPr>
            <p:ph type="body" idx="1"/>
          </p:nvPr>
        </p:nvSpPr>
        <p:spPr bwMode="auto">
          <a:xfrm>
            <a:off x="571500" y="1295400"/>
            <a:ext cx="8505825" cy="5408613"/>
          </a:xfrm>
          <a:prstGeom prst="rect">
            <a:avLst/>
          </a:prstGeom>
          <a:noFill/>
          <a:ln w="9525">
            <a:noFill/>
            <a:miter lim="800000"/>
            <a:headEnd/>
            <a:tailEnd/>
          </a:ln>
        </p:spPr>
        <p:txBody>
          <a:bodyPr vert="horz" wrap="square" lIns="0" tIns="0" rIns="91440" bIns="45720" numCol="1" anchor="t" anchorCtr="0" compatLnSpc="1">
            <a:prstTxWarp prst="textNoShape">
              <a:avLst/>
            </a:prstTxWarp>
          </a:bodyPr>
          <a:lstStyle/>
          <a:p>
            <a:pPr lvl="0"/>
            <a:r>
              <a:rPr lang="de-DE"/>
              <a:t>Klicken Sie, um die Formate des Vorlagentextes zu bearbeiten</a:t>
            </a:r>
          </a:p>
          <a:p>
            <a:pPr lvl="1"/>
            <a:r>
              <a:rPr lang="de-DE"/>
              <a:t>Level 2</a:t>
            </a:r>
          </a:p>
          <a:p>
            <a:pPr lvl="2"/>
            <a:r>
              <a:rPr lang="de-DE"/>
              <a:t>Level 3</a:t>
            </a:r>
          </a:p>
          <a:p>
            <a:pPr lvl="3"/>
            <a:r>
              <a:rPr lang="de-DE"/>
              <a:t>Level 4</a:t>
            </a:r>
          </a:p>
        </p:txBody>
      </p:sp>
      <p:sp>
        <p:nvSpPr>
          <p:cNvPr id="343045" name="Text Box 5"/>
          <p:cNvSpPr txBox="1">
            <a:spLocks noChangeArrowheads="1"/>
          </p:cNvSpPr>
          <p:nvPr/>
        </p:nvSpPr>
        <p:spPr bwMode="gray">
          <a:xfrm rot="-5400000">
            <a:off x="-2982912" y="3435350"/>
            <a:ext cx="6405562" cy="439738"/>
          </a:xfrm>
          <a:prstGeom prst="rect">
            <a:avLst/>
          </a:prstGeom>
          <a:solidFill>
            <a:srgbClr val="D28E00"/>
          </a:solidFill>
          <a:ln w="9525">
            <a:noFill/>
            <a:miter lim="800000"/>
            <a:headEnd/>
            <a:tailEnd/>
          </a:ln>
          <a:effectLst/>
        </p:spPr>
        <p:txBody>
          <a:bodyPr wrap="none" lIns="0" tIns="0" anchor="ctr"/>
          <a:lstStyle/>
          <a:p>
            <a:pPr algn="ctr" defTabSz="457200" eaLnBrk="0" hangingPunct="0">
              <a:lnSpc>
                <a:spcPts val="2400"/>
              </a:lnSpc>
            </a:pPr>
            <a:r>
              <a:rPr lang="de-DE" sz="1600" b="0">
                <a:solidFill>
                  <a:srgbClr val="000000"/>
                </a:solidFill>
                <a:latin typeface="Verdana" pitchFamily="34" charset="0"/>
                <a:ea typeface="ＭＳ Ｐゴシック" pitchFamily="34" charset="-128"/>
                <a:cs typeface="+mn-cs"/>
              </a:rPr>
              <a:t>                    </a:t>
            </a:r>
          </a:p>
        </p:txBody>
      </p:sp>
      <p:pic>
        <p:nvPicPr>
          <p:cNvPr id="1030" name="Picture 2" descr="Emory | Center for Comprehensive Informatics">
            <a:hlinkClick r:id="rId13" tooltip="Emory | Center for Comprehensive Informatics"/>
          </p:cNvPr>
          <p:cNvPicPr>
            <a:picLocks noChangeAspect="1" noChangeArrowheads="1"/>
          </p:cNvPicPr>
          <p:nvPr/>
        </p:nvPicPr>
        <p:blipFill>
          <a:blip r:embed="rId14" cstate="print"/>
          <a:srcRect/>
          <a:stretch>
            <a:fillRect/>
          </a:stretch>
        </p:blipFill>
        <p:spPr bwMode="auto">
          <a:xfrm>
            <a:off x="5087938" y="0"/>
            <a:ext cx="4056062" cy="4222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1pPr>
      <a:lvl2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2pPr>
      <a:lvl3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3pPr>
      <a:lvl4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4pPr>
      <a:lvl5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5pPr>
      <a:lvl6pPr marL="457200" algn="l" rtl="0" eaLnBrk="1" fontAlgn="base" hangingPunct="1">
        <a:lnSpc>
          <a:spcPct val="95000"/>
        </a:lnSpc>
        <a:spcBef>
          <a:spcPct val="0"/>
        </a:spcBef>
        <a:spcAft>
          <a:spcPct val="0"/>
        </a:spcAft>
        <a:defRPr sz="2600">
          <a:solidFill>
            <a:srgbClr val="003399"/>
          </a:solidFill>
          <a:latin typeface="Arial" charset="0"/>
        </a:defRPr>
      </a:lvl6pPr>
      <a:lvl7pPr marL="914400" algn="l" rtl="0" eaLnBrk="1" fontAlgn="base" hangingPunct="1">
        <a:lnSpc>
          <a:spcPct val="95000"/>
        </a:lnSpc>
        <a:spcBef>
          <a:spcPct val="0"/>
        </a:spcBef>
        <a:spcAft>
          <a:spcPct val="0"/>
        </a:spcAft>
        <a:defRPr sz="2600">
          <a:solidFill>
            <a:srgbClr val="003399"/>
          </a:solidFill>
          <a:latin typeface="Arial" charset="0"/>
        </a:defRPr>
      </a:lvl7pPr>
      <a:lvl8pPr marL="1371600" algn="l" rtl="0" eaLnBrk="1" fontAlgn="base" hangingPunct="1">
        <a:lnSpc>
          <a:spcPct val="95000"/>
        </a:lnSpc>
        <a:spcBef>
          <a:spcPct val="0"/>
        </a:spcBef>
        <a:spcAft>
          <a:spcPct val="0"/>
        </a:spcAft>
        <a:defRPr sz="2600">
          <a:solidFill>
            <a:srgbClr val="003399"/>
          </a:solidFill>
          <a:latin typeface="Arial" charset="0"/>
        </a:defRPr>
      </a:lvl8pPr>
      <a:lvl9pPr marL="1828800" algn="l" rtl="0" eaLnBrk="1" fontAlgn="base" hangingPunct="1">
        <a:lnSpc>
          <a:spcPct val="95000"/>
        </a:lnSpc>
        <a:spcBef>
          <a:spcPct val="0"/>
        </a:spcBef>
        <a:spcAft>
          <a:spcPct val="0"/>
        </a:spcAft>
        <a:defRPr sz="2600">
          <a:solidFill>
            <a:srgbClr val="003399"/>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Verdana" pitchFamily="34" charset="0"/>
          <a:ea typeface="ＭＳ Ｐゴシック" charset="-128"/>
          <a:cs typeface="ＭＳ Ｐゴシック" charset="-128"/>
        </a:defRPr>
      </a:lvl1pPr>
      <a:lvl2pPr marL="742950" indent="-285750" algn="l" rtl="0" eaLnBrk="1" fontAlgn="base" hangingPunct="1">
        <a:spcBef>
          <a:spcPct val="20000"/>
        </a:spcBef>
        <a:spcAft>
          <a:spcPct val="0"/>
        </a:spcAft>
        <a:buChar char="–"/>
        <a:defRPr sz="2200">
          <a:solidFill>
            <a:schemeClr val="tx1"/>
          </a:solidFill>
          <a:latin typeface="Verdana" pitchFamily="34" charset="0"/>
          <a:ea typeface="ＭＳ Ｐゴシック" charset="-128"/>
        </a:defRPr>
      </a:lvl2pPr>
      <a:lvl3pPr marL="1143000" indent="-228600" algn="l" rtl="0" eaLnBrk="1" fontAlgn="base" hangingPunct="1">
        <a:spcBef>
          <a:spcPct val="20000"/>
        </a:spcBef>
        <a:spcAft>
          <a:spcPct val="0"/>
        </a:spcAft>
        <a:buChar char="•"/>
        <a:defRPr>
          <a:solidFill>
            <a:schemeClr val="tx1"/>
          </a:solidFill>
          <a:latin typeface="Verdana" pitchFamily="34" charset="0"/>
          <a:ea typeface="ＭＳ Ｐゴシック" charset="-128"/>
        </a:defRPr>
      </a:lvl3pPr>
      <a:lvl4pPr marL="1600200" indent="-228600" algn="l" rtl="0" eaLnBrk="1" fontAlgn="base" hangingPunct="1">
        <a:spcBef>
          <a:spcPct val="20000"/>
        </a:spcBef>
        <a:spcAft>
          <a:spcPct val="0"/>
        </a:spcAft>
        <a:buChar char="–"/>
        <a:defRPr sz="1600">
          <a:solidFill>
            <a:schemeClr val="tx1"/>
          </a:solidFill>
          <a:latin typeface="Verdana" pitchFamily="34" charset="0"/>
          <a:ea typeface="ＭＳ Ｐゴシック" charset="-128"/>
        </a:defRPr>
      </a:lvl4pPr>
      <a:lvl5pPr marL="2057400" indent="-228600" algn="l" rtl="0" eaLnBrk="1" fontAlgn="base" hangingPunct="1">
        <a:spcBef>
          <a:spcPct val="20000"/>
        </a:spcBef>
        <a:spcAft>
          <a:spcPct val="0"/>
        </a:spcAft>
        <a:buChar char="»"/>
        <a:defRPr sz="1500">
          <a:solidFill>
            <a:srgbClr val="003399"/>
          </a:solidFill>
          <a:latin typeface="Siemens Sans" pitchFamily="2" charset="0"/>
          <a:ea typeface="ＭＳ Ｐゴシック" charset="-128"/>
        </a:defRPr>
      </a:lvl5pPr>
      <a:lvl6pPr marL="2514600" indent="-228600" algn="l" rtl="0" eaLnBrk="1" fontAlgn="base" hangingPunct="1">
        <a:spcBef>
          <a:spcPct val="20000"/>
        </a:spcBef>
        <a:spcAft>
          <a:spcPct val="0"/>
        </a:spcAft>
        <a:buChar char="»"/>
        <a:defRPr sz="1500">
          <a:solidFill>
            <a:srgbClr val="003399"/>
          </a:solidFill>
          <a:latin typeface="Siemens Sans" pitchFamily="2" charset="0"/>
        </a:defRPr>
      </a:lvl6pPr>
      <a:lvl7pPr marL="2971800" indent="-228600" algn="l" rtl="0" eaLnBrk="1" fontAlgn="base" hangingPunct="1">
        <a:spcBef>
          <a:spcPct val="20000"/>
        </a:spcBef>
        <a:spcAft>
          <a:spcPct val="0"/>
        </a:spcAft>
        <a:buChar char="»"/>
        <a:defRPr sz="1500">
          <a:solidFill>
            <a:srgbClr val="003399"/>
          </a:solidFill>
          <a:latin typeface="Siemens Sans" pitchFamily="2" charset="0"/>
        </a:defRPr>
      </a:lvl7pPr>
      <a:lvl8pPr marL="3429000" indent="-228600" algn="l" rtl="0" eaLnBrk="1" fontAlgn="base" hangingPunct="1">
        <a:spcBef>
          <a:spcPct val="20000"/>
        </a:spcBef>
        <a:spcAft>
          <a:spcPct val="0"/>
        </a:spcAft>
        <a:buChar char="»"/>
        <a:defRPr sz="1500">
          <a:solidFill>
            <a:srgbClr val="003399"/>
          </a:solidFill>
          <a:latin typeface="Siemens Sans" pitchFamily="2" charset="0"/>
        </a:defRPr>
      </a:lvl8pPr>
      <a:lvl9pPr marL="3886200" indent="-228600" algn="l" rtl="0" eaLnBrk="1" fontAlgn="base" hangingPunct="1">
        <a:spcBef>
          <a:spcPct val="20000"/>
        </a:spcBef>
        <a:spcAft>
          <a:spcPct val="0"/>
        </a:spcAft>
        <a:buChar char="»"/>
        <a:defRPr sz="1500">
          <a:solidFill>
            <a:srgbClr val="003399"/>
          </a:solidFill>
          <a:latin typeface="Siemens Sans" pitchFamily="2"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bwMode="auto">
          <a:xfrm>
            <a:off x="439738" y="0"/>
            <a:ext cx="8704262" cy="479425"/>
          </a:xfrm>
          <a:prstGeom prst="rect">
            <a:avLst/>
          </a:prstGeom>
          <a:solidFill>
            <a:srgbClr val="002878"/>
          </a:solidFill>
          <a:ln w="12700" cap="flat" cmpd="sng" algn="ctr">
            <a:noFill/>
            <a:prstDash val="solid"/>
            <a:round/>
            <a:headEnd type="none" w="med" len="med"/>
            <a:tailEnd type="none" w="med" len="med"/>
          </a:ln>
          <a:effectLst/>
        </p:spPr>
        <p:txBody>
          <a:bodyPr/>
          <a:lstStyle/>
          <a:p>
            <a:pPr algn="ctr" defTabSz="457200"/>
            <a:endParaRPr lang="en-US" sz="1800" b="0">
              <a:solidFill>
                <a:prstClr val="black"/>
              </a:solidFill>
              <a:latin typeface="Arial" pitchFamily="34" charset="0"/>
              <a:ea typeface="ＭＳ Ｐゴシック" pitchFamily="34" charset="-128"/>
              <a:cs typeface="+mn-cs"/>
            </a:endParaRPr>
          </a:p>
        </p:txBody>
      </p:sp>
      <p:sp>
        <p:nvSpPr>
          <p:cNvPr id="1027" name="Rectangle 3"/>
          <p:cNvSpPr>
            <a:spLocks noGrp="1" noChangeArrowheads="1"/>
          </p:cNvSpPr>
          <p:nvPr>
            <p:ph type="title"/>
          </p:nvPr>
        </p:nvSpPr>
        <p:spPr bwMode="auto">
          <a:xfrm>
            <a:off x="542925" y="515938"/>
            <a:ext cx="8553450" cy="779462"/>
          </a:xfrm>
          <a:prstGeom prst="rect">
            <a:avLst/>
          </a:prstGeom>
          <a:noFill/>
          <a:ln w="9525">
            <a:noFill/>
            <a:miter lim="800000"/>
            <a:headEnd/>
            <a:tailEnd/>
          </a:ln>
        </p:spPr>
        <p:txBody>
          <a:bodyPr vert="horz" wrap="square" lIns="0" tIns="0" rIns="91440" bIns="45720" numCol="1" anchor="ctr" anchorCtr="0" compatLnSpc="1">
            <a:prstTxWarp prst="textNoShape">
              <a:avLst/>
            </a:prstTxWarp>
          </a:bodyPr>
          <a:lstStyle/>
          <a:p>
            <a:pPr lvl="0"/>
            <a:r>
              <a:rPr lang="de-DE"/>
              <a:t>Click to add title</a:t>
            </a:r>
          </a:p>
        </p:txBody>
      </p:sp>
      <p:sp>
        <p:nvSpPr>
          <p:cNvPr id="1028" name="Rectangle 4"/>
          <p:cNvSpPr>
            <a:spLocks noGrp="1" noChangeArrowheads="1"/>
          </p:cNvSpPr>
          <p:nvPr>
            <p:ph type="body" idx="1"/>
          </p:nvPr>
        </p:nvSpPr>
        <p:spPr bwMode="auto">
          <a:xfrm>
            <a:off x="571500" y="1295400"/>
            <a:ext cx="8505825" cy="5408613"/>
          </a:xfrm>
          <a:prstGeom prst="rect">
            <a:avLst/>
          </a:prstGeom>
          <a:noFill/>
          <a:ln w="9525">
            <a:noFill/>
            <a:miter lim="800000"/>
            <a:headEnd/>
            <a:tailEnd/>
          </a:ln>
        </p:spPr>
        <p:txBody>
          <a:bodyPr vert="horz" wrap="square" lIns="0" tIns="0" rIns="91440" bIns="45720" numCol="1" anchor="t" anchorCtr="0" compatLnSpc="1">
            <a:prstTxWarp prst="textNoShape">
              <a:avLst/>
            </a:prstTxWarp>
          </a:bodyPr>
          <a:lstStyle/>
          <a:p>
            <a:pPr lvl="0"/>
            <a:r>
              <a:rPr lang="de-DE"/>
              <a:t>Klicken Sie, um die Formate des Vorlagentextes zu bearbeiten</a:t>
            </a:r>
          </a:p>
          <a:p>
            <a:pPr lvl="1"/>
            <a:r>
              <a:rPr lang="de-DE"/>
              <a:t>Level 2</a:t>
            </a:r>
          </a:p>
          <a:p>
            <a:pPr lvl="2"/>
            <a:r>
              <a:rPr lang="de-DE"/>
              <a:t>Level 3</a:t>
            </a:r>
          </a:p>
          <a:p>
            <a:pPr lvl="3"/>
            <a:r>
              <a:rPr lang="de-DE"/>
              <a:t>Level 4</a:t>
            </a:r>
          </a:p>
        </p:txBody>
      </p:sp>
      <p:sp>
        <p:nvSpPr>
          <p:cNvPr id="343045" name="Text Box 5"/>
          <p:cNvSpPr txBox="1">
            <a:spLocks noChangeArrowheads="1"/>
          </p:cNvSpPr>
          <p:nvPr/>
        </p:nvSpPr>
        <p:spPr bwMode="gray">
          <a:xfrm rot="-5400000">
            <a:off x="-2982912" y="3435350"/>
            <a:ext cx="6405562" cy="439738"/>
          </a:xfrm>
          <a:prstGeom prst="rect">
            <a:avLst/>
          </a:prstGeom>
          <a:solidFill>
            <a:srgbClr val="D28E00"/>
          </a:solidFill>
          <a:ln w="9525">
            <a:noFill/>
            <a:miter lim="800000"/>
            <a:headEnd/>
            <a:tailEnd/>
          </a:ln>
          <a:effectLst/>
        </p:spPr>
        <p:txBody>
          <a:bodyPr wrap="none" lIns="0" tIns="0" anchor="ctr"/>
          <a:lstStyle/>
          <a:p>
            <a:pPr algn="ctr" defTabSz="457200" eaLnBrk="0" hangingPunct="0">
              <a:lnSpc>
                <a:spcPts val="2400"/>
              </a:lnSpc>
            </a:pPr>
            <a:endParaRPr sz="1800" b="0">
              <a:solidFill>
                <a:prstClr val="black"/>
              </a:solidFill>
              <a:latin typeface="Arial" pitchFamily="34" charset="0"/>
              <a:ea typeface="ＭＳ Ｐゴシック" pitchFamily="34" charset="-128"/>
              <a:cs typeface="+mn-cs"/>
            </a:endParaRPr>
          </a:p>
        </p:txBody>
      </p:sp>
      <p:pic>
        <p:nvPicPr>
          <p:cNvPr id="1030" name="Picture 2" descr="Emory | Center for Comprehensive Informatics">
            <a:hlinkClick r:id="rId13" tooltip="Emory | Center for Comprehensive Informatics"/>
          </p:cNvPr>
          <p:cNvPicPr>
            <a:picLocks noChangeAspect="1" noChangeArrowheads="1"/>
          </p:cNvPicPr>
          <p:nvPr/>
        </p:nvPicPr>
        <p:blipFill>
          <a:blip r:embed="rId14" cstate="print"/>
          <a:srcRect/>
          <a:stretch>
            <a:fillRect/>
          </a:stretch>
        </p:blipFill>
        <p:spPr bwMode="auto">
          <a:xfrm>
            <a:off x="5087938" y="0"/>
            <a:ext cx="4056062" cy="4222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hf hdr="0" ftr="0" dt="0"/>
  <p:txStyles>
    <p:titleStyle>
      <a:lvl1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1pPr>
      <a:lvl2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2pPr>
      <a:lvl3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3pPr>
      <a:lvl4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4pPr>
      <a:lvl5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5pPr>
      <a:lvl6pPr marL="457200" algn="l" rtl="0" eaLnBrk="1" fontAlgn="base" hangingPunct="1">
        <a:lnSpc>
          <a:spcPct val="95000"/>
        </a:lnSpc>
        <a:spcBef>
          <a:spcPct val="0"/>
        </a:spcBef>
        <a:spcAft>
          <a:spcPct val="0"/>
        </a:spcAft>
        <a:defRPr sz="2600">
          <a:solidFill>
            <a:srgbClr val="003399"/>
          </a:solidFill>
          <a:latin typeface="Arial" charset="0"/>
        </a:defRPr>
      </a:lvl6pPr>
      <a:lvl7pPr marL="914400" algn="l" rtl="0" eaLnBrk="1" fontAlgn="base" hangingPunct="1">
        <a:lnSpc>
          <a:spcPct val="95000"/>
        </a:lnSpc>
        <a:spcBef>
          <a:spcPct val="0"/>
        </a:spcBef>
        <a:spcAft>
          <a:spcPct val="0"/>
        </a:spcAft>
        <a:defRPr sz="2600">
          <a:solidFill>
            <a:srgbClr val="003399"/>
          </a:solidFill>
          <a:latin typeface="Arial" charset="0"/>
        </a:defRPr>
      </a:lvl7pPr>
      <a:lvl8pPr marL="1371600" algn="l" rtl="0" eaLnBrk="1" fontAlgn="base" hangingPunct="1">
        <a:lnSpc>
          <a:spcPct val="95000"/>
        </a:lnSpc>
        <a:spcBef>
          <a:spcPct val="0"/>
        </a:spcBef>
        <a:spcAft>
          <a:spcPct val="0"/>
        </a:spcAft>
        <a:defRPr sz="2600">
          <a:solidFill>
            <a:srgbClr val="003399"/>
          </a:solidFill>
          <a:latin typeface="Arial" charset="0"/>
        </a:defRPr>
      </a:lvl8pPr>
      <a:lvl9pPr marL="1828800" algn="l" rtl="0" eaLnBrk="1" fontAlgn="base" hangingPunct="1">
        <a:lnSpc>
          <a:spcPct val="95000"/>
        </a:lnSpc>
        <a:spcBef>
          <a:spcPct val="0"/>
        </a:spcBef>
        <a:spcAft>
          <a:spcPct val="0"/>
        </a:spcAft>
        <a:defRPr sz="2600">
          <a:solidFill>
            <a:srgbClr val="003399"/>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Verdana" pitchFamily="34" charset="0"/>
          <a:ea typeface="ＭＳ Ｐゴシック" charset="-128"/>
          <a:cs typeface="ＭＳ Ｐゴシック" charset="-128"/>
        </a:defRPr>
      </a:lvl1pPr>
      <a:lvl2pPr marL="742950" indent="-285750" algn="l" rtl="0" eaLnBrk="1" fontAlgn="base" hangingPunct="1">
        <a:spcBef>
          <a:spcPct val="20000"/>
        </a:spcBef>
        <a:spcAft>
          <a:spcPct val="0"/>
        </a:spcAft>
        <a:buChar char="–"/>
        <a:defRPr sz="2200">
          <a:solidFill>
            <a:schemeClr val="tx1"/>
          </a:solidFill>
          <a:latin typeface="Verdana" pitchFamily="34" charset="0"/>
          <a:ea typeface="ＭＳ Ｐゴシック" charset="-128"/>
        </a:defRPr>
      </a:lvl2pPr>
      <a:lvl3pPr marL="1143000" indent="-228600" algn="l" rtl="0" eaLnBrk="1" fontAlgn="base" hangingPunct="1">
        <a:spcBef>
          <a:spcPct val="20000"/>
        </a:spcBef>
        <a:spcAft>
          <a:spcPct val="0"/>
        </a:spcAft>
        <a:buChar char="•"/>
        <a:defRPr>
          <a:solidFill>
            <a:schemeClr val="tx1"/>
          </a:solidFill>
          <a:latin typeface="Verdana" pitchFamily="34" charset="0"/>
          <a:ea typeface="ＭＳ Ｐゴシック" charset="-128"/>
        </a:defRPr>
      </a:lvl3pPr>
      <a:lvl4pPr marL="1600200" indent="-228600" algn="l" rtl="0" eaLnBrk="1" fontAlgn="base" hangingPunct="1">
        <a:spcBef>
          <a:spcPct val="20000"/>
        </a:spcBef>
        <a:spcAft>
          <a:spcPct val="0"/>
        </a:spcAft>
        <a:buChar char="–"/>
        <a:defRPr sz="1600">
          <a:solidFill>
            <a:schemeClr val="tx1"/>
          </a:solidFill>
          <a:latin typeface="Verdana" pitchFamily="34" charset="0"/>
          <a:ea typeface="ＭＳ Ｐゴシック" charset="-128"/>
        </a:defRPr>
      </a:lvl4pPr>
      <a:lvl5pPr marL="2057400" indent="-228600" algn="l" rtl="0" eaLnBrk="1" fontAlgn="base" hangingPunct="1">
        <a:spcBef>
          <a:spcPct val="20000"/>
        </a:spcBef>
        <a:spcAft>
          <a:spcPct val="0"/>
        </a:spcAft>
        <a:buChar char="»"/>
        <a:defRPr sz="1500">
          <a:solidFill>
            <a:srgbClr val="003399"/>
          </a:solidFill>
          <a:latin typeface="Siemens Sans" pitchFamily="2" charset="0"/>
          <a:ea typeface="ＭＳ Ｐゴシック" charset="-128"/>
        </a:defRPr>
      </a:lvl5pPr>
      <a:lvl6pPr marL="2514600" indent="-228600" algn="l" rtl="0" eaLnBrk="1" fontAlgn="base" hangingPunct="1">
        <a:spcBef>
          <a:spcPct val="20000"/>
        </a:spcBef>
        <a:spcAft>
          <a:spcPct val="0"/>
        </a:spcAft>
        <a:buChar char="»"/>
        <a:defRPr sz="1500">
          <a:solidFill>
            <a:srgbClr val="003399"/>
          </a:solidFill>
          <a:latin typeface="Siemens Sans" pitchFamily="2" charset="0"/>
        </a:defRPr>
      </a:lvl6pPr>
      <a:lvl7pPr marL="2971800" indent="-228600" algn="l" rtl="0" eaLnBrk="1" fontAlgn="base" hangingPunct="1">
        <a:spcBef>
          <a:spcPct val="20000"/>
        </a:spcBef>
        <a:spcAft>
          <a:spcPct val="0"/>
        </a:spcAft>
        <a:buChar char="»"/>
        <a:defRPr sz="1500">
          <a:solidFill>
            <a:srgbClr val="003399"/>
          </a:solidFill>
          <a:latin typeface="Siemens Sans" pitchFamily="2" charset="0"/>
        </a:defRPr>
      </a:lvl7pPr>
      <a:lvl8pPr marL="3429000" indent="-228600" algn="l" rtl="0" eaLnBrk="1" fontAlgn="base" hangingPunct="1">
        <a:spcBef>
          <a:spcPct val="20000"/>
        </a:spcBef>
        <a:spcAft>
          <a:spcPct val="0"/>
        </a:spcAft>
        <a:buChar char="»"/>
        <a:defRPr sz="1500">
          <a:solidFill>
            <a:srgbClr val="003399"/>
          </a:solidFill>
          <a:latin typeface="Siemens Sans" pitchFamily="2" charset="0"/>
        </a:defRPr>
      </a:lvl8pPr>
      <a:lvl9pPr marL="3886200" indent="-228600" algn="l" rtl="0" eaLnBrk="1" fontAlgn="base" hangingPunct="1">
        <a:spcBef>
          <a:spcPct val="20000"/>
        </a:spcBef>
        <a:spcAft>
          <a:spcPct val="0"/>
        </a:spcAft>
        <a:buChar char="»"/>
        <a:defRPr sz="1500">
          <a:solidFill>
            <a:srgbClr val="003399"/>
          </a:solidFill>
          <a:latin typeface="Siemens Sans" pitchFamily="2"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 y="76200"/>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5963FCED-22F8-8442-93A2-C7D0192A517D}" type="datetime1">
              <a:rPr lang="en-US" b="0" smtClean="0">
                <a:solidFill>
                  <a:prstClr val="black">
                    <a:tint val="75000"/>
                  </a:prstClr>
                </a:solidFill>
                <a:latin typeface="Calibri"/>
              </a:rPr>
              <a:pPr fontAlgn="auto">
                <a:spcBef>
                  <a:spcPts val="0"/>
                </a:spcBef>
                <a:spcAft>
                  <a:spcPts val="0"/>
                </a:spcAft>
              </a:pPr>
              <a:t>3/28/2022</a:t>
            </a:fld>
            <a:endParaRPr lang="en-US" b="0">
              <a:solidFill>
                <a:prstClr val="black">
                  <a:tint val="75000"/>
                </a:prstClr>
              </a:solidFill>
              <a:latin typeface="Calibri"/>
            </a:endParaRPr>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b="0">
              <a:solidFill>
                <a:prstClr val="black">
                  <a:tint val="75000"/>
                </a:prstClr>
              </a:solidFill>
              <a:latin typeface="Calibri"/>
            </a:endParaRPr>
          </a:p>
        </p:txBody>
      </p:sp>
      <p:sp>
        <p:nvSpPr>
          <p:cNvPr id="6" name="Slide Number Placeholder 5"/>
          <p:cNvSpPr>
            <a:spLocks noGrp="1"/>
          </p:cNvSpPr>
          <p:nvPr>
            <p:ph type="sldNum" sz="quarter" idx="4"/>
          </p:nvPr>
        </p:nvSpPr>
        <p:spPr>
          <a:xfrm>
            <a:off x="7010400" y="649288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B6F15528-21DE-4FAA-801E-634DDDAF4B2B}" type="slidenum">
              <a:rPr lang="en-US" b="0" smtClean="0">
                <a:solidFill>
                  <a:prstClr val="black">
                    <a:tint val="75000"/>
                  </a:prstClr>
                </a:solidFill>
                <a:latin typeface="Calibri"/>
              </a:rPr>
              <a:pPr fontAlgn="auto">
                <a:spcBef>
                  <a:spcPts val="0"/>
                </a:spcBef>
                <a:spcAft>
                  <a:spcPts val="0"/>
                </a:spcAft>
              </a:pPr>
              <a:t>‹#›</a:t>
            </a:fld>
            <a:endParaRPr lang="en-US" b="0">
              <a:solidFill>
                <a:prstClr val="black">
                  <a:tint val="75000"/>
                </a:prstClr>
              </a:solidFill>
              <a:latin typeface="Calibri"/>
            </a:endParaRPr>
          </a:p>
        </p:txBody>
      </p:sp>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1043471"/>
            <a:ext cx="9144000" cy="99535"/>
          </a:xfrm>
          <a:prstGeom prst="rect">
            <a:avLst/>
          </a:prstGeom>
        </p:spPr>
      </p:pic>
      <p:cxnSp>
        <p:nvCxnSpPr>
          <p:cNvPr id="11" name="Straight Connector 10"/>
          <p:cNvCxnSpPr/>
          <p:nvPr/>
        </p:nvCxnSpPr>
        <p:spPr>
          <a:xfrm>
            <a:off x="1981200" y="6324600"/>
            <a:ext cx="7162800"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543800" y="6419850"/>
            <a:ext cx="1219200" cy="315208"/>
          </a:xfrm>
          <a:prstGeom prst="rect">
            <a:avLst/>
          </a:prstGeom>
        </p:spPr>
      </p:pic>
    </p:spTree>
    <p:extLst>
      <p:ext uri="{BB962C8B-B14F-4D97-AF65-F5344CB8AC3E}">
        <p14:creationId xmlns:p14="http://schemas.microsoft.com/office/powerpoint/2010/main" val="16265574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 y="76200"/>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5963FCED-22F8-8442-93A2-C7D0192A517D}" type="datetime1">
              <a:rPr lang="en-US" b="0" smtClean="0">
                <a:solidFill>
                  <a:prstClr val="black">
                    <a:tint val="75000"/>
                  </a:prstClr>
                </a:solidFill>
                <a:latin typeface="Calibri"/>
              </a:rPr>
              <a:pPr fontAlgn="auto">
                <a:spcBef>
                  <a:spcPts val="0"/>
                </a:spcBef>
                <a:spcAft>
                  <a:spcPts val="0"/>
                </a:spcAft>
              </a:pPr>
              <a:t>3/28/2022</a:t>
            </a:fld>
            <a:endParaRPr lang="en-US" b="0">
              <a:solidFill>
                <a:prstClr val="black">
                  <a:tint val="75000"/>
                </a:prstClr>
              </a:solidFill>
              <a:latin typeface="Calibri"/>
            </a:endParaRPr>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b="0">
              <a:solidFill>
                <a:prstClr val="black">
                  <a:tint val="75000"/>
                </a:prstClr>
              </a:solidFill>
              <a:latin typeface="Calibri"/>
            </a:endParaRPr>
          </a:p>
        </p:txBody>
      </p:sp>
      <p:sp>
        <p:nvSpPr>
          <p:cNvPr id="6" name="Slide Number Placeholder 5"/>
          <p:cNvSpPr>
            <a:spLocks noGrp="1"/>
          </p:cNvSpPr>
          <p:nvPr>
            <p:ph type="sldNum" sz="quarter" idx="4"/>
          </p:nvPr>
        </p:nvSpPr>
        <p:spPr>
          <a:xfrm>
            <a:off x="7010400" y="649288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B6F15528-21DE-4FAA-801E-634DDDAF4B2B}" type="slidenum">
              <a:rPr lang="en-US" b="0" smtClean="0">
                <a:solidFill>
                  <a:prstClr val="black">
                    <a:tint val="75000"/>
                  </a:prstClr>
                </a:solidFill>
                <a:latin typeface="Calibri"/>
              </a:rPr>
              <a:pPr fontAlgn="auto">
                <a:spcBef>
                  <a:spcPts val="0"/>
                </a:spcBef>
                <a:spcAft>
                  <a:spcPts val="0"/>
                </a:spcAft>
              </a:pPr>
              <a:t>‹#›</a:t>
            </a:fld>
            <a:endParaRPr lang="en-US" b="0">
              <a:solidFill>
                <a:prstClr val="black">
                  <a:tint val="75000"/>
                </a:prstClr>
              </a:solidFill>
              <a:latin typeface="Calibri"/>
            </a:endParaRPr>
          </a:p>
        </p:txBody>
      </p:sp>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1043471"/>
            <a:ext cx="9144000" cy="99535"/>
          </a:xfrm>
          <a:prstGeom prst="rect">
            <a:avLst/>
          </a:prstGeom>
        </p:spPr>
      </p:pic>
      <p:cxnSp>
        <p:nvCxnSpPr>
          <p:cNvPr id="11" name="Straight Connector 10"/>
          <p:cNvCxnSpPr/>
          <p:nvPr/>
        </p:nvCxnSpPr>
        <p:spPr>
          <a:xfrm>
            <a:off x="1981200" y="6324600"/>
            <a:ext cx="7162800"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543800" y="6419850"/>
            <a:ext cx="1219200" cy="315208"/>
          </a:xfrm>
          <a:prstGeom prst="rect">
            <a:avLst/>
          </a:prstGeom>
        </p:spPr>
      </p:pic>
    </p:spTree>
    <p:extLst>
      <p:ext uri="{BB962C8B-B14F-4D97-AF65-F5344CB8AC3E}">
        <p14:creationId xmlns:p14="http://schemas.microsoft.com/office/powerpoint/2010/main" val="155944342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 y="76200"/>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5963FCED-22F8-8442-93A2-C7D0192A517D}" type="datetime1">
              <a:rPr lang="en-US" b="0" smtClean="0">
                <a:solidFill>
                  <a:prstClr val="black">
                    <a:tint val="75000"/>
                  </a:prstClr>
                </a:solidFill>
                <a:latin typeface="Calibri"/>
              </a:rPr>
              <a:pPr fontAlgn="auto">
                <a:spcBef>
                  <a:spcPts val="0"/>
                </a:spcBef>
                <a:spcAft>
                  <a:spcPts val="0"/>
                </a:spcAft>
              </a:pPr>
              <a:t>3/28/2022</a:t>
            </a:fld>
            <a:endParaRPr lang="en-US" b="0">
              <a:solidFill>
                <a:prstClr val="black">
                  <a:tint val="75000"/>
                </a:prstClr>
              </a:solidFill>
              <a:latin typeface="Calibri"/>
            </a:endParaRPr>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b="0">
              <a:solidFill>
                <a:prstClr val="black">
                  <a:tint val="75000"/>
                </a:prstClr>
              </a:solidFill>
              <a:latin typeface="Calibri"/>
            </a:endParaRPr>
          </a:p>
        </p:txBody>
      </p:sp>
      <p:sp>
        <p:nvSpPr>
          <p:cNvPr id="6" name="Slide Number Placeholder 5"/>
          <p:cNvSpPr>
            <a:spLocks noGrp="1"/>
          </p:cNvSpPr>
          <p:nvPr>
            <p:ph type="sldNum" sz="quarter" idx="4"/>
          </p:nvPr>
        </p:nvSpPr>
        <p:spPr>
          <a:xfrm>
            <a:off x="7010400" y="649288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B6F15528-21DE-4FAA-801E-634DDDAF4B2B}" type="slidenum">
              <a:rPr lang="en-US" b="0" smtClean="0">
                <a:solidFill>
                  <a:prstClr val="black">
                    <a:tint val="75000"/>
                  </a:prstClr>
                </a:solidFill>
                <a:latin typeface="Calibri"/>
              </a:rPr>
              <a:pPr fontAlgn="auto">
                <a:spcBef>
                  <a:spcPts val="0"/>
                </a:spcBef>
                <a:spcAft>
                  <a:spcPts val="0"/>
                </a:spcAft>
              </a:pPr>
              <a:t>‹#›</a:t>
            </a:fld>
            <a:endParaRPr lang="en-US" b="0">
              <a:solidFill>
                <a:prstClr val="black">
                  <a:tint val="75000"/>
                </a:prstClr>
              </a:solidFill>
              <a:latin typeface="Calibri"/>
            </a:endParaRPr>
          </a:p>
        </p:txBody>
      </p:sp>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1043471"/>
            <a:ext cx="9144000" cy="99535"/>
          </a:xfrm>
          <a:prstGeom prst="rect">
            <a:avLst/>
          </a:prstGeom>
        </p:spPr>
      </p:pic>
      <p:cxnSp>
        <p:nvCxnSpPr>
          <p:cNvPr id="11" name="Straight Connector 10"/>
          <p:cNvCxnSpPr/>
          <p:nvPr/>
        </p:nvCxnSpPr>
        <p:spPr>
          <a:xfrm>
            <a:off x="1981200" y="6324600"/>
            <a:ext cx="7162800"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543800" y="6419850"/>
            <a:ext cx="1219200" cy="315208"/>
          </a:xfrm>
          <a:prstGeom prst="rect">
            <a:avLst/>
          </a:prstGeom>
        </p:spPr>
      </p:pic>
    </p:spTree>
    <p:extLst>
      <p:ext uri="{BB962C8B-B14F-4D97-AF65-F5344CB8AC3E}">
        <p14:creationId xmlns:p14="http://schemas.microsoft.com/office/powerpoint/2010/main" val="19761621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7" descr="PPTbackground_Red.jpg"/>
          <p:cNvPicPr>
            <a:picLocks noChangeAspect="1"/>
          </p:cNvPicPr>
          <p:nvPr/>
        </p:nvPicPr>
        <p:blipFill>
          <a:blip r:embed="rId7"/>
          <a:srcRect b="97814"/>
          <a:stretch>
            <a:fillRect/>
          </a:stretch>
        </p:blipFill>
        <p:spPr bwMode="auto">
          <a:xfrm flipH="1">
            <a:off x="0" y="0"/>
            <a:ext cx="9144000" cy="149225"/>
          </a:xfrm>
          <a:prstGeom prst="rect">
            <a:avLst/>
          </a:prstGeom>
          <a:noFill/>
          <a:ln w="9525">
            <a:noFill/>
            <a:miter lim="800000"/>
            <a:headEnd/>
            <a:tailEnd/>
          </a:ln>
          <a:effectLst>
            <a:outerShdw blurRad="136525" dist="38100" dir="2700000" algn="tl" rotWithShape="0">
              <a:srgbClr val="000000">
                <a:alpha val="43000"/>
              </a:srgbClr>
            </a:outerShdw>
          </a:effectLst>
        </p:spPr>
      </p:pic>
      <p:sp>
        <p:nvSpPr>
          <p:cNvPr id="5123" name="Text Placeholder 2"/>
          <p:cNvSpPr>
            <a:spLocks noGrp="1"/>
          </p:cNvSpPr>
          <p:nvPr>
            <p:ph type="body" idx="1"/>
          </p:nvPr>
        </p:nvSpPr>
        <p:spPr bwMode="auto">
          <a:xfrm>
            <a:off x="458788" y="1330325"/>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124" name="Picture 4" descr="SBU horz_2clr_cmyk.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60375" y="295275"/>
            <a:ext cx="3619500" cy="622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4"/>
          <p:cNvSpPr/>
          <p:nvPr/>
        </p:nvSpPr>
        <p:spPr>
          <a:xfrm>
            <a:off x="0" y="6278563"/>
            <a:ext cx="9144000" cy="579437"/>
          </a:xfrm>
          <a:prstGeom prst="rect">
            <a:avLst/>
          </a:prstGeom>
          <a:solidFill>
            <a:srgbClr val="B6022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prstClr val="white"/>
              </a:solidFill>
            </a:endParaRPr>
          </a:p>
        </p:txBody>
      </p:sp>
      <p:cxnSp>
        <p:nvCxnSpPr>
          <p:cNvPr id="6" name="Straight Connector 5"/>
          <p:cNvCxnSpPr/>
          <p:nvPr/>
        </p:nvCxnSpPr>
        <p:spPr>
          <a:xfrm>
            <a:off x="0" y="1082675"/>
            <a:ext cx="9144000" cy="1588"/>
          </a:xfrm>
          <a:prstGeom prst="line">
            <a:avLst/>
          </a:prstGeom>
          <a:ln w="12700">
            <a:solidFill>
              <a:srgbClr val="B60225"/>
            </a:solidFill>
          </a:ln>
          <a:effectLst/>
        </p:spPr>
        <p:style>
          <a:lnRef idx="2">
            <a:schemeClr val="accent1"/>
          </a:lnRef>
          <a:fillRef idx="0">
            <a:schemeClr val="accent1"/>
          </a:fillRef>
          <a:effectRef idx="1">
            <a:schemeClr val="accent1"/>
          </a:effectRef>
          <a:fontRef idx="minor">
            <a:schemeClr val="tx1"/>
          </a:fontRef>
        </p:style>
      </p:cxnSp>
      <p:pic>
        <p:nvPicPr>
          <p:cNvPr id="2" name="Picture 1" descr="SUNY_CircleOnly_50blk.eps"/>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77200" y="292100"/>
            <a:ext cx="647700" cy="647700"/>
          </a:xfrm>
          <a:prstGeom prst="rect">
            <a:avLst/>
          </a:prstGeom>
        </p:spPr>
      </p:pic>
    </p:spTree>
    <p:extLst>
      <p:ext uri="{BB962C8B-B14F-4D97-AF65-F5344CB8AC3E}">
        <p14:creationId xmlns:p14="http://schemas.microsoft.com/office/powerpoint/2010/main" val="78743438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Lst>
  <p:txStyles>
    <p:titleStyle>
      <a:lvl1pPr algn="r" defTabSz="457200" rtl="0" eaLnBrk="0" fontAlgn="base" hangingPunct="0">
        <a:spcBef>
          <a:spcPct val="0"/>
        </a:spcBef>
        <a:spcAft>
          <a:spcPct val="0"/>
        </a:spcAft>
        <a:defRPr sz="5400" kern="1200" baseline="6000">
          <a:solidFill>
            <a:schemeClr val="bg1"/>
          </a:solidFill>
          <a:latin typeface="Helvetica"/>
          <a:ea typeface="ＭＳ Ｐゴシック" pitchFamily="-112" charset="-128"/>
          <a:cs typeface="Helvetica"/>
        </a:defRPr>
      </a:lvl1pPr>
      <a:lvl2pPr algn="r" defTabSz="457200" rtl="0" eaLnBrk="0" fontAlgn="base" hangingPunct="0">
        <a:spcBef>
          <a:spcPct val="0"/>
        </a:spcBef>
        <a:spcAft>
          <a:spcPct val="0"/>
        </a:spcAft>
        <a:defRPr sz="5400" baseline="6000">
          <a:solidFill>
            <a:schemeClr val="bg1"/>
          </a:solidFill>
          <a:latin typeface="Helvetica" pitchFamily="-112" charset="0"/>
          <a:ea typeface="ＭＳ Ｐゴシック" pitchFamily="-112" charset="-128"/>
        </a:defRPr>
      </a:lvl2pPr>
      <a:lvl3pPr algn="r" defTabSz="457200" rtl="0" eaLnBrk="0" fontAlgn="base" hangingPunct="0">
        <a:spcBef>
          <a:spcPct val="0"/>
        </a:spcBef>
        <a:spcAft>
          <a:spcPct val="0"/>
        </a:spcAft>
        <a:defRPr sz="5400" baseline="6000">
          <a:solidFill>
            <a:schemeClr val="bg1"/>
          </a:solidFill>
          <a:latin typeface="Helvetica" pitchFamily="-112" charset="0"/>
          <a:ea typeface="ＭＳ Ｐゴシック" pitchFamily="-112" charset="-128"/>
        </a:defRPr>
      </a:lvl3pPr>
      <a:lvl4pPr algn="r" defTabSz="457200" rtl="0" eaLnBrk="0" fontAlgn="base" hangingPunct="0">
        <a:spcBef>
          <a:spcPct val="0"/>
        </a:spcBef>
        <a:spcAft>
          <a:spcPct val="0"/>
        </a:spcAft>
        <a:defRPr sz="5400" baseline="6000">
          <a:solidFill>
            <a:schemeClr val="bg1"/>
          </a:solidFill>
          <a:latin typeface="Helvetica" pitchFamily="-112" charset="0"/>
          <a:ea typeface="ＭＳ Ｐゴシック" pitchFamily="-112" charset="-128"/>
        </a:defRPr>
      </a:lvl4pPr>
      <a:lvl5pPr algn="r" defTabSz="457200" rtl="0" eaLnBrk="0" fontAlgn="base" hangingPunct="0">
        <a:spcBef>
          <a:spcPct val="0"/>
        </a:spcBef>
        <a:spcAft>
          <a:spcPct val="0"/>
        </a:spcAft>
        <a:defRPr sz="5400" baseline="6000">
          <a:solidFill>
            <a:schemeClr val="bg1"/>
          </a:solidFill>
          <a:latin typeface="Helvetica" pitchFamily="-112" charset="0"/>
          <a:ea typeface="ＭＳ Ｐゴシック" pitchFamily="-112" charset="-128"/>
        </a:defRPr>
      </a:lvl5pPr>
      <a:lvl6pPr marL="457200" algn="r" defTabSz="457200" rtl="0" fontAlgn="base">
        <a:spcBef>
          <a:spcPct val="0"/>
        </a:spcBef>
        <a:spcAft>
          <a:spcPct val="0"/>
        </a:spcAft>
        <a:defRPr sz="5400" baseline="6000">
          <a:solidFill>
            <a:schemeClr val="bg1"/>
          </a:solidFill>
          <a:latin typeface="Helvetica" pitchFamily="-112" charset="0"/>
          <a:ea typeface="ＭＳ Ｐゴシック" pitchFamily="-112" charset="-128"/>
        </a:defRPr>
      </a:lvl6pPr>
      <a:lvl7pPr marL="914400" algn="r" defTabSz="457200" rtl="0" fontAlgn="base">
        <a:spcBef>
          <a:spcPct val="0"/>
        </a:spcBef>
        <a:spcAft>
          <a:spcPct val="0"/>
        </a:spcAft>
        <a:defRPr sz="5400" baseline="6000">
          <a:solidFill>
            <a:schemeClr val="bg1"/>
          </a:solidFill>
          <a:latin typeface="Helvetica" pitchFamily="-112" charset="0"/>
          <a:ea typeface="ＭＳ Ｐゴシック" pitchFamily="-112" charset="-128"/>
        </a:defRPr>
      </a:lvl7pPr>
      <a:lvl8pPr marL="1371600" algn="r" defTabSz="457200" rtl="0" fontAlgn="base">
        <a:spcBef>
          <a:spcPct val="0"/>
        </a:spcBef>
        <a:spcAft>
          <a:spcPct val="0"/>
        </a:spcAft>
        <a:defRPr sz="5400" baseline="6000">
          <a:solidFill>
            <a:schemeClr val="bg1"/>
          </a:solidFill>
          <a:latin typeface="Helvetica" pitchFamily="-112" charset="0"/>
          <a:ea typeface="ＭＳ Ｐゴシック" pitchFamily="-112" charset="-128"/>
        </a:defRPr>
      </a:lvl8pPr>
      <a:lvl9pPr marL="1828800" algn="r" defTabSz="457200" rtl="0" fontAlgn="base">
        <a:spcBef>
          <a:spcPct val="0"/>
        </a:spcBef>
        <a:spcAft>
          <a:spcPct val="0"/>
        </a:spcAft>
        <a:defRPr sz="5400" baseline="6000">
          <a:solidFill>
            <a:schemeClr val="bg1"/>
          </a:solidFill>
          <a:latin typeface="Helvetica" pitchFamily="-112" charset="0"/>
          <a:ea typeface="ＭＳ Ｐゴシック" pitchFamily="-112"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Helvetica"/>
          <a:ea typeface="ＭＳ Ｐゴシック" pitchFamily="-112" charset="-128"/>
          <a:cs typeface="Helvetica"/>
        </a:defRPr>
      </a:lvl1pPr>
      <a:lvl2pPr marL="742950" indent="-285750" algn="l" defTabSz="457200" rtl="0" eaLnBrk="0" fontAlgn="base" hangingPunct="0">
        <a:spcBef>
          <a:spcPct val="20000"/>
        </a:spcBef>
        <a:spcAft>
          <a:spcPct val="0"/>
        </a:spcAft>
        <a:buFont typeface="Lucida Grande" charset="0"/>
        <a:buChar char="–"/>
        <a:defRPr sz="2800" kern="1200">
          <a:solidFill>
            <a:schemeClr val="tx1"/>
          </a:solidFill>
          <a:latin typeface="Helvetica"/>
          <a:ea typeface="ＭＳ Ｐゴシック" pitchFamily="-112" charset="-128"/>
          <a:cs typeface="Helvetica"/>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Helvetica"/>
          <a:ea typeface="ＭＳ Ｐゴシック" pitchFamily="-112" charset="-128"/>
          <a:cs typeface="Helvetica"/>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Helvetica"/>
          <a:ea typeface="ＭＳ Ｐゴシック" pitchFamily="-112" charset="-128"/>
          <a:cs typeface="Helvetica"/>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Helvetica"/>
          <a:ea typeface="ＭＳ Ｐゴシック" pitchFamily="-112" charset="-128"/>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pPr algn="l"/>
            <a:r>
              <a:rPr lang="en-US" dirty="0"/>
              <a:t>  </a:t>
            </a:r>
          </a:p>
        </p:txBody>
      </p:sp>
      <p:sp>
        <p:nvSpPr>
          <p:cNvPr id="4" name="文本框 3">
            <a:extLst>
              <a:ext uri="{FF2B5EF4-FFF2-40B4-BE49-F238E27FC236}">
                <a16:creationId xmlns:a16="http://schemas.microsoft.com/office/drawing/2014/main" id="{B29D9D83-D148-4C00-A5D4-528EFDA1C339}"/>
              </a:ext>
            </a:extLst>
          </p:cNvPr>
          <p:cNvSpPr txBox="1"/>
          <p:nvPr/>
        </p:nvSpPr>
        <p:spPr>
          <a:xfrm>
            <a:off x="-76200" y="1447800"/>
            <a:ext cx="9296400" cy="3323987"/>
          </a:xfrm>
          <a:prstGeom prst="rect">
            <a:avLst/>
          </a:prstGeom>
          <a:noFill/>
        </p:spPr>
        <p:txBody>
          <a:bodyPr wrap="square" rtlCol="0">
            <a:spAutoFit/>
          </a:bodyPr>
          <a:lstStyle/>
          <a:p>
            <a:pPr algn="ctr"/>
            <a:endParaRPr lang="en-US" altLang="zh-CN" sz="4000" dirty="0">
              <a:latin typeface="Helvetica"/>
              <a:ea typeface="ＭＳ Ｐゴシック" pitchFamily="-112" charset="-128"/>
              <a:cs typeface="Helvetica"/>
            </a:endParaRPr>
          </a:p>
          <a:p>
            <a:pPr algn="ctr"/>
            <a:r>
              <a:rPr lang="en-US" altLang="zh-CN" sz="4000" dirty="0">
                <a:latin typeface="Helvetica"/>
                <a:ea typeface="ＭＳ Ｐゴシック" pitchFamily="-112" charset="-128"/>
                <a:cs typeface="Helvetica"/>
              </a:rPr>
              <a:t>Weekly Report</a:t>
            </a:r>
          </a:p>
          <a:p>
            <a:pPr algn="ctr"/>
            <a:endParaRPr lang="en-US" altLang="zh-CN" sz="3200" dirty="0">
              <a:latin typeface="Helvetica"/>
              <a:ea typeface="ＭＳ Ｐゴシック" pitchFamily="-112" charset="-128"/>
              <a:cs typeface="Helvetica"/>
            </a:endParaRPr>
          </a:p>
          <a:p>
            <a:pPr algn="ctr"/>
            <a:endParaRPr lang="en-US" altLang="zh-CN" sz="3200" dirty="0">
              <a:latin typeface="Helvetica"/>
              <a:ea typeface="ＭＳ Ｐゴシック" pitchFamily="-112" charset="-128"/>
              <a:cs typeface="Helvetica"/>
            </a:endParaRPr>
          </a:p>
          <a:p>
            <a:pPr algn="ctr"/>
            <a:r>
              <a:rPr lang="en-US" altLang="zh-CN" sz="2400" dirty="0" err="1">
                <a:latin typeface="Helvetica"/>
                <a:ea typeface="ＭＳ Ｐゴシック" pitchFamily="-112" charset="-128"/>
                <a:cs typeface="Helvetica"/>
              </a:rPr>
              <a:t>Wensheng</a:t>
            </a:r>
            <a:r>
              <a:rPr lang="en-US" altLang="zh-CN" sz="2400" dirty="0">
                <a:latin typeface="Helvetica"/>
                <a:ea typeface="ＭＳ Ｐゴシック" pitchFamily="-112" charset="-128"/>
                <a:cs typeface="Helvetica"/>
              </a:rPr>
              <a:t> Cheng</a:t>
            </a:r>
          </a:p>
          <a:p>
            <a:pPr algn="ctr"/>
            <a:r>
              <a:rPr lang="en-US" altLang="zh-CN" sz="2400" dirty="0">
                <a:latin typeface="Helvetica"/>
                <a:ea typeface="ＭＳ Ｐゴシック" pitchFamily="-112" charset="-128"/>
                <a:cs typeface="Helvetica"/>
              </a:rPr>
              <a:t>2022.3.13-3.27</a:t>
            </a:r>
          </a:p>
          <a:p>
            <a:endParaRPr lang="zh-CN" altLang="en-US" dirty="0"/>
          </a:p>
        </p:txBody>
      </p:sp>
    </p:spTree>
    <p:extLst>
      <p:ext uri="{BB962C8B-B14F-4D97-AF65-F5344CB8AC3E}">
        <p14:creationId xmlns:p14="http://schemas.microsoft.com/office/powerpoint/2010/main" val="3648664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Last discussion</a:t>
            </a:r>
            <a:endParaRPr lang="zh-CN" altLang="en-US" dirty="0"/>
          </a:p>
        </p:txBody>
      </p:sp>
      <p:sp>
        <p:nvSpPr>
          <p:cNvPr id="9" name="内容占位符 8">
            <a:extLst>
              <a:ext uri="{FF2B5EF4-FFF2-40B4-BE49-F238E27FC236}">
                <a16:creationId xmlns:a16="http://schemas.microsoft.com/office/drawing/2014/main" id="{4BD7CB50-CF99-490E-87F8-B54FFEA63223}"/>
              </a:ext>
            </a:extLst>
          </p:cNvPr>
          <p:cNvSpPr>
            <a:spLocks noGrp="1"/>
          </p:cNvSpPr>
          <p:nvPr>
            <p:ph idx="1"/>
          </p:nvPr>
        </p:nvSpPr>
        <p:spPr>
          <a:xfrm>
            <a:off x="148669" y="931863"/>
            <a:ext cx="8859921" cy="5164137"/>
          </a:xfrm>
        </p:spPr>
        <p:txBody>
          <a:bodyPr/>
          <a:lstStyle/>
          <a:p>
            <a:r>
              <a:rPr lang="en-US" altLang="zh-CN" sz="2000" dirty="0"/>
              <a:t>Check the box score statistics in RPN method, try RPN feature from multiple FPN levels, try ImageNet pretrained backbone to extract box feature, and do numerical test on the RPN method.</a:t>
            </a:r>
          </a:p>
          <a:p>
            <a:endParaRPr lang="en-US" altLang="zh-CN" sz="2000" dirty="0"/>
          </a:p>
          <a:p>
            <a:r>
              <a:rPr lang="en-US" altLang="zh-CN" sz="2000" dirty="0"/>
              <a:t>How about the ImageNet backbone?</a:t>
            </a:r>
          </a:p>
          <a:p>
            <a:r>
              <a:rPr lang="en-US" altLang="zh-CN" sz="2000" dirty="0"/>
              <a:t>Conclusion: not good. For some objects, it’s better than RPN feature, but it’s worse for other objects.</a:t>
            </a:r>
          </a:p>
          <a:p>
            <a:endParaRPr lang="en-US" altLang="zh-CN" sz="2000" dirty="0"/>
          </a:p>
          <a:p>
            <a:r>
              <a:rPr lang="en-US" altLang="zh-CN" sz="2000" dirty="0"/>
              <a:t>How about the numerical test result of RPN method?</a:t>
            </a:r>
          </a:p>
          <a:p>
            <a:r>
              <a:rPr lang="en-US" altLang="zh-CN" sz="2000" dirty="0"/>
              <a:t>Conclusion: not as good as earlier iterative way.</a:t>
            </a:r>
          </a:p>
          <a:p>
            <a:r>
              <a:rPr lang="en-US" altLang="zh-CN" sz="2000" dirty="0"/>
              <a:t>Thought: for the 1st image, which way we should choose.</a:t>
            </a:r>
          </a:p>
        </p:txBody>
      </p:sp>
    </p:spTree>
    <p:extLst>
      <p:ext uri="{BB962C8B-B14F-4D97-AF65-F5344CB8AC3E}">
        <p14:creationId xmlns:p14="http://schemas.microsoft.com/office/powerpoint/2010/main" val="298359358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Full Process</a:t>
            </a:r>
            <a:endParaRPr lang="zh-CN" altLang="en-US" dirty="0"/>
          </a:p>
        </p:txBody>
      </p:sp>
      <p:sp>
        <p:nvSpPr>
          <p:cNvPr id="54" name="箭头: 右 53">
            <a:extLst>
              <a:ext uri="{FF2B5EF4-FFF2-40B4-BE49-F238E27FC236}">
                <a16:creationId xmlns:a16="http://schemas.microsoft.com/office/drawing/2014/main" id="{0402FD28-A1AD-4F8E-BA0A-93B8A8885675}"/>
              </a:ext>
            </a:extLst>
          </p:cNvPr>
          <p:cNvSpPr/>
          <p:nvPr/>
        </p:nvSpPr>
        <p:spPr bwMode="auto">
          <a:xfrm>
            <a:off x="2268319" y="2752342"/>
            <a:ext cx="324042" cy="133783"/>
          </a:xfrm>
          <a:prstGeom prst="rightArrow">
            <a:avLst/>
          </a:prstGeom>
          <a:solidFill>
            <a:srgbClr val="00B05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Siemens Sans Black" pitchFamily="2" charset="0"/>
            </a:endParaRPr>
          </a:p>
        </p:txBody>
      </p:sp>
      <p:sp>
        <p:nvSpPr>
          <p:cNvPr id="79" name="文本框 78">
            <a:extLst>
              <a:ext uri="{FF2B5EF4-FFF2-40B4-BE49-F238E27FC236}">
                <a16:creationId xmlns:a16="http://schemas.microsoft.com/office/drawing/2014/main" id="{A40CAAF1-46F6-4819-9C97-53CE48BE5968}"/>
              </a:ext>
            </a:extLst>
          </p:cNvPr>
          <p:cNvSpPr txBox="1"/>
          <p:nvPr/>
        </p:nvSpPr>
        <p:spPr>
          <a:xfrm>
            <a:off x="7112734" y="4564501"/>
            <a:ext cx="582211" cy="307777"/>
          </a:xfrm>
          <a:prstGeom prst="rect">
            <a:avLst/>
          </a:prstGeom>
          <a:noFill/>
        </p:spPr>
        <p:txBody>
          <a:bodyPr wrap="none" rtlCol="0">
            <a:spAutoFit/>
          </a:bodyPr>
          <a:lstStyle/>
          <a:p>
            <a:r>
              <a:rPr lang="en-US" altLang="zh-CN" sz="1400" dirty="0"/>
              <a:t>Input</a:t>
            </a:r>
            <a:endParaRPr lang="zh-CN" altLang="en-US" dirty="0"/>
          </a:p>
        </p:txBody>
      </p:sp>
      <p:sp>
        <p:nvSpPr>
          <p:cNvPr id="80" name="文本框 79">
            <a:extLst>
              <a:ext uri="{FF2B5EF4-FFF2-40B4-BE49-F238E27FC236}">
                <a16:creationId xmlns:a16="http://schemas.microsoft.com/office/drawing/2014/main" id="{CDA2D4F2-1AAE-4816-BAB8-6C56510FBEDD}"/>
              </a:ext>
            </a:extLst>
          </p:cNvPr>
          <p:cNvSpPr txBox="1"/>
          <p:nvPr/>
        </p:nvSpPr>
        <p:spPr>
          <a:xfrm>
            <a:off x="5845968" y="1810486"/>
            <a:ext cx="721672" cy="307777"/>
          </a:xfrm>
          <a:prstGeom prst="rect">
            <a:avLst/>
          </a:prstGeom>
          <a:noFill/>
        </p:spPr>
        <p:txBody>
          <a:bodyPr wrap="none" rtlCol="0">
            <a:spAutoFit/>
          </a:bodyPr>
          <a:lstStyle/>
          <a:p>
            <a:r>
              <a:rPr lang="en-US" altLang="zh-CN" sz="1400" dirty="0"/>
              <a:t>Output</a:t>
            </a:r>
            <a:endParaRPr lang="zh-CN" altLang="en-US" dirty="0"/>
          </a:p>
        </p:txBody>
      </p:sp>
      <p:pic>
        <p:nvPicPr>
          <p:cNvPr id="82" name="图片 81">
            <a:extLst>
              <a:ext uri="{FF2B5EF4-FFF2-40B4-BE49-F238E27FC236}">
                <a16:creationId xmlns:a16="http://schemas.microsoft.com/office/drawing/2014/main" id="{2DAEF9C8-5446-4083-A2B9-B5AD0531CC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19040" y="3793320"/>
            <a:ext cx="1369600" cy="770400"/>
          </a:xfrm>
          <a:prstGeom prst="rect">
            <a:avLst/>
          </a:prstGeom>
        </p:spPr>
      </p:pic>
      <p:sp>
        <p:nvSpPr>
          <p:cNvPr id="2" name="矩形: 圆角 1">
            <a:extLst>
              <a:ext uri="{FF2B5EF4-FFF2-40B4-BE49-F238E27FC236}">
                <a16:creationId xmlns:a16="http://schemas.microsoft.com/office/drawing/2014/main" id="{33F4C240-AC7E-47D7-8E54-9F97C0EC524F}"/>
              </a:ext>
            </a:extLst>
          </p:cNvPr>
          <p:cNvSpPr/>
          <p:nvPr/>
        </p:nvSpPr>
        <p:spPr bwMode="auto">
          <a:xfrm>
            <a:off x="533400" y="2538927"/>
            <a:ext cx="1500956" cy="560617"/>
          </a:xfrm>
          <a:prstGeom prst="roundRect">
            <a:avLst/>
          </a:prstGeom>
          <a:solidFill>
            <a:srgbClr val="0070C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dirty="0">
                <a:solidFill>
                  <a:schemeClr val="bg1"/>
                </a:solidFill>
                <a:latin typeface="Siemens Sans Black" pitchFamily="2" charset="0"/>
              </a:rPr>
              <a:t>Find objects on </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600" dirty="0">
                <a:solidFill>
                  <a:schemeClr val="bg1"/>
                </a:solidFill>
                <a:latin typeface="Siemens Sans Black" pitchFamily="2" charset="0"/>
              </a:rPr>
              <a:t>first </a:t>
            </a:r>
            <a:r>
              <a:rPr lang="en-US" altLang="zh-CN" sz="1600" dirty="0" err="1">
                <a:solidFill>
                  <a:schemeClr val="bg1"/>
                </a:solidFill>
                <a:latin typeface="Siemens Sans Black" pitchFamily="2" charset="0"/>
              </a:rPr>
              <a:t>img</a:t>
            </a:r>
            <a:endParaRPr kumimoji="0" lang="zh-CN" altLang="en-US" sz="1600" i="0" u="none" strike="noStrike" cap="none" normalizeH="0" baseline="0" dirty="0">
              <a:ln>
                <a:noFill/>
              </a:ln>
              <a:solidFill>
                <a:schemeClr val="bg1"/>
              </a:solidFill>
              <a:effectLst/>
              <a:latin typeface="Siemens Sans Black" pitchFamily="2" charset="0"/>
            </a:endParaRPr>
          </a:p>
        </p:txBody>
      </p:sp>
      <p:sp>
        <p:nvSpPr>
          <p:cNvPr id="50" name="矩形: 圆角 49">
            <a:extLst>
              <a:ext uri="{FF2B5EF4-FFF2-40B4-BE49-F238E27FC236}">
                <a16:creationId xmlns:a16="http://schemas.microsoft.com/office/drawing/2014/main" id="{E164B7E0-A5F5-403B-8EA2-DCE79765817E}"/>
              </a:ext>
            </a:extLst>
          </p:cNvPr>
          <p:cNvSpPr/>
          <p:nvPr/>
        </p:nvSpPr>
        <p:spPr bwMode="auto">
          <a:xfrm>
            <a:off x="2809272" y="2538927"/>
            <a:ext cx="1673020" cy="560617"/>
          </a:xfrm>
          <a:prstGeom prst="roundRect">
            <a:avLst/>
          </a:prstGeom>
          <a:solidFill>
            <a:srgbClr val="0070C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dirty="0">
                <a:solidFill>
                  <a:schemeClr val="bg1"/>
                </a:solidFill>
                <a:latin typeface="Siemens Sans Black" pitchFamily="2" charset="0"/>
              </a:rPr>
              <a:t>Semi-supervised detection</a:t>
            </a:r>
            <a:endParaRPr kumimoji="0" lang="zh-CN" altLang="en-US" sz="1600" i="0" u="none" strike="noStrike" cap="none" normalizeH="0" baseline="0" dirty="0">
              <a:ln>
                <a:noFill/>
              </a:ln>
              <a:solidFill>
                <a:schemeClr val="bg1"/>
              </a:solidFill>
              <a:effectLst/>
              <a:latin typeface="Siemens Sans Black" pitchFamily="2" charset="0"/>
            </a:endParaRPr>
          </a:p>
        </p:txBody>
      </p:sp>
      <p:sp>
        <p:nvSpPr>
          <p:cNvPr id="53" name="矩形: 圆角 52">
            <a:extLst>
              <a:ext uri="{FF2B5EF4-FFF2-40B4-BE49-F238E27FC236}">
                <a16:creationId xmlns:a16="http://schemas.microsoft.com/office/drawing/2014/main" id="{84FFF7F8-48C5-4859-B1DE-E03DF4A8A68F}"/>
              </a:ext>
            </a:extLst>
          </p:cNvPr>
          <p:cNvSpPr/>
          <p:nvPr/>
        </p:nvSpPr>
        <p:spPr bwMode="auto">
          <a:xfrm>
            <a:off x="5369604" y="2590632"/>
            <a:ext cx="1661644" cy="457201"/>
          </a:xfrm>
          <a:prstGeom prst="roundRect">
            <a:avLst/>
          </a:prstGeom>
          <a:solidFill>
            <a:srgbClr val="0070C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dirty="0">
                <a:solidFill>
                  <a:schemeClr val="bg1"/>
                </a:solidFill>
                <a:latin typeface="Siemens Sans Black" pitchFamily="2" charset="0"/>
              </a:rPr>
              <a:t>Data association</a:t>
            </a:r>
            <a:endParaRPr kumimoji="0" lang="zh-CN" altLang="en-US" sz="1600" i="0" u="none" strike="noStrike" cap="none" normalizeH="0" baseline="0" dirty="0">
              <a:ln>
                <a:noFill/>
              </a:ln>
              <a:solidFill>
                <a:schemeClr val="bg1"/>
              </a:solidFill>
              <a:effectLst/>
              <a:latin typeface="Siemens Sans Black" pitchFamily="2" charset="0"/>
            </a:endParaRPr>
          </a:p>
        </p:txBody>
      </p:sp>
      <p:sp>
        <p:nvSpPr>
          <p:cNvPr id="55" name="箭头: 右 54">
            <a:extLst>
              <a:ext uri="{FF2B5EF4-FFF2-40B4-BE49-F238E27FC236}">
                <a16:creationId xmlns:a16="http://schemas.microsoft.com/office/drawing/2014/main" id="{EE05E37F-618C-4CDC-B687-D9AC649B8455}"/>
              </a:ext>
            </a:extLst>
          </p:cNvPr>
          <p:cNvSpPr/>
          <p:nvPr/>
        </p:nvSpPr>
        <p:spPr bwMode="auto">
          <a:xfrm>
            <a:off x="4747149" y="2752342"/>
            <a:ext cx="324042" cy="133783"/>
          </a:xfrm>
          <a:prstGeom prst="rightArrow">
            <a:avLst/>
          </a:prstGeom>
          <a:solidFill>
            <a:srgbClr val="00B05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Siemens Sans Black" pitchFamily="2" charset="0"/>
            </a:endParaRPr>
          </a:p>
        </p:txBody>
      </p:sp>
      <p:pic>
        <p:nvPicPr>
          <p:cNvPr id="63" name="图片 62">
            <a:extLst>
              <a:ext uri="{FF2B5EF4-FFF2-40B4-BE49-F238E27FC236}">
                <a16:creationId xmlns:a16="http://schemas.microsoft.com/office/drawing/2014/main" id="{5D3C20CF-3EE2-4D29-93B8-52782DF71B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2840" y="1074745"/>
            <a:ext cx="1369600" cy="770400"/>
          </a:xfrm>
          <a:prstGeom prst="rect">
            <a:avLst/>
          </a:prstGeom>
        </p:spPr>
      </p:pic>
      <p:pic>
        <p:nvPicPr>
          <p:cNvPr id="69" name="图片 68">
            <a:extLst>
              <a:ext uri="{FF2B5EF4-FFF2-40B4-BE49-F238E27FC236}">
                <a16:creationId xmlns:a16="http://schemas.microsoft.com/office/drawing/2014/main" id="{6365452D-4027-4724-AE48-1942DA3392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1451" y="966699"/>
            <a:ext cx="1369600" cy="770400"/>
          </a:xfrm>
          <a:prstGeom prst="rect">
            <a:avLst/>
          </a:prstGeom>
        </p:spPr>
      </p:pic>
      <p:pic>
        <p:nvPicPr>
          <p:cNvPr id="70" name="图片 69">
            <a:extLst>
              <a:ext uri="{FF2B5EF4-FFF2-40B4-BE49-F238E27FC236}">
                <a16:creationId xmlns:a16="http://schemas.microsoft.com/office/drawing/2014/main" id="{149E7AEF-FCC0-4579-86A6-E94D072CE2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22004" y="838200"/>
            <a:ext cx="1369600" cy="770400"/>
          </a:xfrm>
          <a:prstGeom prst="rect">
            <a:avLst/>
          </a:prstGeom>
        </p:spPr>
      </p:pic>
      <p:sp>
        <p:nvSpPr>
          <p:cNvPr id="86" name="箭头: 右 85">
            <a:extLst>
              <a:ext uri="{FF2B5EF4-FFF2-40B4-BE49-F238E27FC236}">
                <a16:creationId xmlns:a16="http://schemas.microsoft.com/office/drawing/2014/main" id="{BC145EE2-B51D-4518-92D5-BD36DC448873}"/>
              </a:ext>
            </a:extLst>
          </p:cNvPr>
          <p:cNvSpPr/>
          <p:nvPr/>
        </p:nvSpPr>
        <p:spPr bwMode="auto">
          <a:xfrm rot="12576910">
            <a:off x="6191504" y="3846776"/>
            <a:ext cx="313200" cy="133200"/>
          </a:xfrm>
          <a:prstGeom prst="rightArrow">
            <a:avLst/>
          </a:prstGeom>
          <a:solidFill>
            <a:srgbClr val="00B05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Siemens Sans Black" pitchFamily="2" charset="0"/>
            </a:endParaRPr>
          </a:p>
        </p:txBody>
      </p:sp>
      <p:sp>
        <p:nvSpPr>
          <p:cNvPr id="88" name="箭头: 右 87">
            <a:extLst>
              <a:ext uri="{FF2B5EF4-FFF2-40B4-BE49-F238E27FC236}">
                <a16:creationId xmlns:a16="http://schemas.microsoft.com/office/drawing/2014/main" id="{55D7C0E2-6002-4050-87FE-54405991C890}"/>
              </a:ext>
            </a:extLst>
          </p:cNvPr>
          <p:cNvSpPr/>
          <p:nvPr/>
        </p:nvSpPr>
        <p:spPr bwMode="auto">
          <a:xfrm rot="16200000">
            <a:off x="6123212" y="2260105"/>
            <a:ext cx="314207" cy="132048"/>
          </a:xfrm>
          <a:prstGeom prst="rightArrow">
            <a:avLst/>
          </a:prstGeom>
          <a:solidFill>
            <a:srgbClr val="00B05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Siemens Sans Black" pitchFamily="2" charset="0"/>
            </a:endParaRPr>
          </a:p>
        </p:txBody>
      </p:sp>
      <p:sp>
        <p:nvSpPr>
          <p:cNvPr id="93" name="矩形: 圆角 92">
            <a:extLst>
              <a:ext uri="{FF2B5EF4-FFF2-40B4-BE49-F238E27FC236}">
                <a16:creationId xmlns:a16="http://schemas.microsoft.com/office/drawing/2014/main" id="{F670EA6F-EAC0-485E-BEE1-23A1D7746C3E}"/>
              </a:ext>
            </a:extLst>
          </p:cNvPr>
          <p:cNvSpPr/>
          <p:nvPr/>
        </p:nvSpPr>
        <p:spPr bwMode="auto">
          <a:xfrm>
            <a:off x="4482292" y="3472154"/>
            <a:ext cx="1500956" cy="560617"/>
          </a:xfrm>
          <a:prstGeom prst="roundRect">
            <a:avLst/>
          </a:prstGeom>
          <a:solidFill>
            <a:srgbClr val="0070C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dirty="0">
                <a:solidFill>
                  <a:schemeClr val="bg1"/>
                </a:solidFill>
                <a:latin typeface="Siemens Sans Black" pitchFamily="2" charset="0"/>
              </a:rPr>
              <a:t>Iterative search</a:t>
            </a:r>
            <a:endParaRPr kumimoji="0" lang="zh-CN" altLang="en-US" sz="1600" i="0" u="none" strike="noStrike" cap="none" normalizeH="0" baseline="0" dirty="0">
              <a:ln>
                <a:noFill/>
              </a:ln>
              <a:solidFill>
                <a:schemeClr val="bg1"/>
              </a:solidFill>
              <a:effectLst/>
              <a:latin typeface="Siemens Sans Black" pitchFamily="2" charset="0"/>
            </a:endParaRPr>
          </a:p>
        </p:txBody>
      </p:sp>
      <p:sp>
        <p:nvSpPr>
          <p:cNvPr id="94" name="矩形: 圆角 93">
            <a:extLst>
              <a:ext uri="{FF2B5EF4-FFF2-40B4-BE49-F238E27FC236}">
                <a16:creationId xmlns:a16="http://schemas.microsoft.com/office/drawing/2014/main" id="{ABDB73D1-AA97-42AC-9596-F62353741689}"/>
              </a:ext>
            </a:extLst>
          </p:cNvPr>
          <p:cNvSpPr/>
          <p:nvPr/>
        </p:nvSpPr>
        <p:spPr bwMode="auto">
          <a:xfrm>
            <a:off x="4482292" y="4377069"/>
            <a:ext cx="1500956" cy="560617"/>
          </a:xfrm>
          <a:prstGeom prst="roundRect">
            <a:avLst/>
          </a:prstGeom>
          <a:solidFill>
            <a:srgbClr val="0070C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dirty="0">
                <a:solidFill>
                  <a:schemeClr val="bg1"/>
                </a:solidFill>
                <a:latin typeface="Siemens Sans Black" pitchFamily="2" charset="0"/>
              </a:rPr>
              <a:t>RPN based method</a:t>
            </a:r>
            <a:endParaRPr kumimoji="0" lang="zh-CN" altLang="en-US" sz="1600" i="0" u="none" strike="noStrike" cap="none" normalizeH="0" baseline="0" dirty="0">
              <a:ln>
                <a:noFill/>
              </a:ln>
              <a:solidFill>
                <a:schemeClr val="bg1"/>
              </a:solidFill>
              <a:effectLst/>
              <a:latin typeface="Siemens Sans Black" pitchFamily="2" charset="0"/>
            </a:endParaRPr>
          </a:p>
        </p:txBody>
      </p:sp>
      <p:sp>
        <p:nvSpPr>
          <p:cNvPr id="4" name="箭头: 直角上 3">
            <a:extLst>
              <a:ext uri="{FF2B5EF4-FFF2-40B4-BE49-F238E27FC236}">
                <a16:creationId xmlns:a16="http://schemas.microsoft.com/office/drawing/2014/main" id="{94387172-83D5-4945-8EE7-90A685B05C82}"/>
              </a:ext>
            </a:extLst>
          </p:cNvPr>
          <p:cNvSpPr/>
          <p:nvPr/>
        </p:nvSpPr>
        <p:spPr bwMode="auto">
          <a:xfrm flipH="1">
            <a:off x="1419632" y="3143459"/>
            <a:ext cx="1389639" cy="689379"/>
          </a:xfrm>
          <a:prstGeom prst="bentUpArrow">
            <a:avLst>
              <a:gd name="adj1" fmla="val 7798"/>
              <a:gd name="adj2" fmla="val 10092"/>
              <a:gd name="adj3" fmla="val 18119"/>
            </a:avLst>
          </a:prstGeom>
          <a:solidFill>
            <a:srgbClr val="00B05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sz="2400" b="1" dirty="0">
              <a:latin typeface="Siemens Sans Black" pitchFamily="2" charset="0"/>
            </a:endParaRPr>
          </a:p>
        </p:txBody>
      </p:sp>
      <p:sp>
        <p:nvSpPr>
          <p:cNvPr id="95" name="文本框 94">
            <a:extLst>
              <a:ext uri="{FF2B5EF4-FFF2-40B4-BE49-F238E27FC236}">
                <a16:creationId xmlns:a16="http://schemas.microsoft.com/office/drawing/2014/main" id="{05E60577-D207-40C1-B0A9-FF6DB2F72F12}"/>
              </a:ext>
            </a:extLst>
          </p:cNvPr>
          <p:cNvSpPr txBox="1"/>
          <p:nvPr/>
        </p:nvSpPr>
        <p:spPr>
          <a:xfrm>
            <a:off x="5061088" y="4051031"/>
            <a:ext cx="343364" cy="307777"/>
          </a:xfrm>
          <a:prstGeom prst="rect">
            <a:avLst/>
          </a:prstGeom>
          <a:noFill/>
        </p:spPr>
        <p:txBody>
          <a:bodyPr wrap="none" rtlCol="0">
            <a:spAutoFit/>
          </a:bodyPr>
          <a:lstStyle/>
          <a:p>
            <a:r>
              <a:rPr lang="en-US" altLang="zh-CN" sz="1400" dirty="0"/>
              <a:t>or</a:t>
            </a:r>
            <a:endParaRPr lang="zh-CN" altLang="en-US" dirty="0"/>
          </a:p>
        </p:txBody>
      </p:sp>
      <p:sp>
        <p:nvSpPr>
          <p:cNvPr id="96" name="箭头: 直角上 95">
            <a:extLst>
              <a:ext uri="{FF2B5EF4-FFF2-40B4-BE49-F238E27FC236}">
                <a16:creationId xmlns:a16="http://schemas.microsoft.com/office/drawing/2014/main" id="{3A522E06-C7A3-499C-8D7A-934025EA6B60}"/>
              </a:ext>
            </a:extLst>
          </p:cNvPr>
          <p:cNvSpPr/>
          <p:nvPr/>
        </p:nvSpPr>
        <p:spPr bwMode="auto">
          <a:xfrm flipH="1">
            <a:off x="940777" y="3143459"/>
            <a:ext cx="1868494" cy="1552432"/>
          </a:xfrm>
          <a:prstGeom prst="bentUpArrow">
            <a:avLst>
              <a:gd name="adj1" fmla="val 3857"/>
              <a:gd name="adj2" fmla="val 5252"/>
              <a:gd name="adj3" fmla="val 6642"/>
            </a:avLst>
          </a:prstGeom>
          <a:solidFill>
            <a:srgbClr val="00B05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sz="2400" b="1" dirty="0">
              <a:latin typeface="Siemens Sans Black" pitchFamily="2" charset="0"/>
            </a:endParaRPr>
          </a:p>
        </p:txBody>
      </p:sp>
      <p:sp>
        <p:nvSpPr>
          <p:cNvPr id="97" name="矩形: 圆角 96">
            <a:extLst>
              <a:ext uri="{FF2B5EF4-FFF2-40B4-BE49-F238E27FC236}">
                <a16:creationId xmlns:a16="http://schemas.microsoft.com/office/drawing/2014/main" id="{C10A72D8-926D-4604-8E74-58B06913418B}"/>
              </a:ext>
            </a:extLst>
          </p:cNvPr>
          <p:cNvSpPr/>
          <p:nvPr/>
        </p:nvSpPr>
        <p:spPr bwMode="auto">
          <a:xfrm>
            <a:off x="3027745" y="3577346"/>
            <a:ext cx="921867" cy="401487"/>
          </a:xfrm>
          <a:prstGeom prst="roundRect">
            <a:avLst/>
          </a:prstGeom>
          <a:solidFill>
            <a:srgbClr val="0070C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dirty="0">
                <a:solidFill>
                  <a:schemeClr val="bg1"/>
                </a:solidFill>
                <a:latin typeface="Siemens Sans Black" pitchFamily="2" charset="0"/>
              </a:rPr>
              <a:t>Filter</a:t>
            </a:r>
            <a:endParaRPr kumimoji="0" lang="zh-CN" altLang="en-US" sz="1600" i="0" u="none" strike="noStrike" cap="none" normalizeH="0" baseline="0" dirty="0">
              <a:ln>
                <a:noFill/>
              </a:ln>
              <a:solidFill>
                <a:schemeClr val="bg1"/>
              </a:solidFill>
              <a:effectLst/>
              <a:latin typeface="Siemens Sans Black" pitchFamily="2" charset="0"/>
            </a:endParaRPr>
          </a:p>
        </p:txBody>
      </p:sp>
      <p:sp>
        <p:nvSpPr>
          <p:cNvPr id="98" name="矩形: 圆角 97">
            <a:extLst>
              <a:ext uri="{FF2B5EF4-FFF2-40B4-BE49-F238E27FC236}">
                <a16:creationId xmlns:a16="http://schemas.microsoft.com/office/drawing/2014/main" id="{7215B141-B990-4248-8F12-295B97E76799}"/>
              </a:ext>
            </a:extLst>
          </p:cNvPr>
          <p:cNvSpPr/>
          <p:nvPr/>
        </p:nvSpPr>
        <p:spPr bwMode="auto">
          <a:xfrm>
            <a:off x="3022851" y="4456635"/>
            <a:ext cx="921867" cy="401487"/>
          </a:xfrm>
          <a:prstGeom prst="roundRect">
            <a:avLst/>
          </a:prstGeom>
          <a:solidFill>
            <a:srgbClr val="0070C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dirty="0">
                <a:solidFill>
                  <a:schemeClr val="bg1"/>
                </a:solidFill>
                <a:latin typeface="Siemens Sans Black" pitchFamily="2" charset="0"/>
              </a:rPr>
              <a:t>Filter</a:t>
            </a:r>
            <a:endParaRPr kumimoji="0" lang="zh-CN" altLang="en-US" sz="1600" i="0" u="none" strike="noStrike" cap="none" normalizeH="0" baseline="0" dirty="0">
              <a:ln>
                <a:noFill/>
              </a:ln>
              <a:solidFill>
                <a:schemeClr val="bg1"/>
              </a:solidFill>
              <a:effectLst/>
              <a:latin typeface="Siemens Sans Black" pitchFamily="2" charset="0"/>
            </a:endParaRPr>
          </a:p>
        </p:txBody>
      </p:sp>
      <p:sp>
        <p:nvSpPr>
          <p:cNvPr id="101" name="箭头: 右 100">
            <a:extLst>
              <a:ext uri="{FF2B5EF4-FFF2-40B4-BE49-F238E27FC236}">
                <a16:creationId xmlns:a16="http://schemas.microsoft.com/office/drawing/2014/main" id="{4E7DB8AA-D9F3-4C3D-8AEC-ECCBA89A85B6}"/>
              </a:ext>
            </a:extLst>
          </p:cNvPr>
          <p:cNvSpPr/>
          <p:nvPr/>
        </p:nvSpPr>
        <p:spPr bwMode="auto">
          <a:xfrm rot="10800000">
            <a:off x="4045891" y="4590485"/>
            <a:ext cx="324042" cy="133783"/>
          </a:xfrm>
          <a:prstGeom prst="rightArrow">
            <a:avLst/>
          </a:prstGeom>
          <a:solidFill>
            <a:srgbClr val="00B05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Siemens Sans Black" pitchFamily="2" charset="0"/>
            </a:endParaRPr>
          </a:p>
        </p:txBody>
      </p:sp>
      <p:sp>
        <p:nvSpPr>
          <p:cNvPr id="102" name="箭头: 右 101">
            <a:extLst>
              <a:ext uri="{FF2B5EF4-FFF2-40B4-BE49-F238E27FC236}">
                <a16:creationId xmlns:a16="http://schemas.microsoft.com/office/drawing/2014/main" id="{089260C2-26C4-43F2-B0C0-28DE3EF455AE}"/>
              </a:ext>
            </a:extLst>
          </p:cNvPr>
          <p:cNvSpPr/>
          <p:nvPr/>
        </p:nvSpPr>
        <p:spPr bwMode="auto">
          <a:xfrm rot="10800000">
            <a:off x="4055485" y="3712898"/>
            <a:ext cx="324042" cy="133783"/>
          </a:xfrm>
          <a:prstGeom prst="rightArrow">
            <a:avLst/>
          </a:prstGeom>
          <a:solidFill>
            <a:srgbClr val="00B05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Siemens Sans Black" pitchFamily="2" charset="0"/>
            </a:endParaRPr>
          </a:p>
        </p:txBody>
      </p:sp>
      <p:sp>
        <p:nvSpPr>
          <p:cNvPr id="103" name="箭头: 右 102">
            <a:extLst>
              <a:ext uri="{FF2B5EF4-FFF2-40B4-BE49-F238E27FC236}">
                <a16:creationId xmlns:a16="http://schemas.microsoft.com/office/drawing/2014/main" id="{21A72268-98E2-48EC-A9CF-6B10DDE65B7C}"/>
              </a:ext>
            </a:extLst>
          </p:cNvPr>
          <p:cNvSpPr/>
          <p:nvPr/>
        </p:nvSpPr>
        <p:spPr bwMode="auto">
          <a:xfrm rot="8702890">
            <a:off x="6199084" y="4461175"/>
            <a:ext cx="313200" cy="133200"/>
          </a:xfrm>
          <a:prstGeom prst="rightArrow">
            <a:avLst/>
          </a:prstGeom>
          <a:solidFill>
            <a:srgbClr val="00B05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Siemens Sans Black" pitchFamily="2" charset="0"/>
            </a:endParaRPr>
          </a:p>
        </p:txBody>
      </p:sp>
    </p:spTree>
    <p:extLst>
      <p:ext uri="{BB962C8B-B14F-4D97-AF65-F5344CB8AC3E}">
        <p14:creationId xmlns:p14="http://schemas.microsoft.com/office/powerpoint/2010/main" val="43680354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This week</a:t>
            </a:r>
            <a:endParaRPr lang="zh-CN" altLang="en-US" dirty="0"/>
          </a:p>
        </p:txBody>
      </p:sp>
      <p:sp>
        <p:nvSpPr>
          <p:cNvPr id="9" name="内容占位符 8">
            <a:extLst>
              <a:ext uri="{FF2B5EF4-FFF2-40B4-BE49-F238E27FC236}">
                <a16:creationId xmlns:a16="http://schemas.microsoft.com/office/drawing/2014/main" id="{E6A44A0C-C970-4C38-A867-7CB681F8A5F6}"/>
              </a:ext>
            </a:extLst>
          </p:cNvPr>
          <p:cNvSpPr>
            <a:spLocks noGrp="1"/>
          </p:cNvSpPr>
          <p:nvPr>
            <p:ph idx="1"/>
          </p:nvPr>
        </p:nvSpPr>
        <p:spPr>
          <a:xfrm>
            <a:off x="148669" y="931863"/>
            <a:ext cx="8859921" cy="5164137"/>
          </a:xfrm>
        </p:spPr>
        <p:txBody>
          <a:bodyPr/>
          <a:lstStyle/>
          <a:p>
            <a:r>
              <a:rPr lang="en-US" altLang="zh-CN" sz="2000" dirty="0"/>
              <a:t>Tried recent semi-supervised detection method, which is trained end to end and published in ICCV 21.</a:t>
            </a:r>
          </a:p>
          <a:p>
            <a:endParaRPr lang="en-US" altLang="zh-CN" sz="2000" dirty="0"/>
          </a:p>
          <a:p>
            <a:r>
              <a:rPr lang="en-US" altLang="zh-CN" sz="2000" dirty="0"/>
              <a:t>How about the training process?</a:t>
            </a:r>
          </a:p>
          <a:p>
            <a:r>
              <a:rPr lang="en-US" altLang="zh-CN" sz="2000" dirty="0"/>
              <a:t>Conclusion: it takes long time, so I tested several </a:t>
            </a:r>
            <a:r>
              <a:rPr lang="en-US" altLang="zh-CN" sz="2000" dirty="0" err="1"/>
              <a:t>seqs</a:t>
            </a:r>
            <a:r>
              <a:rPr lang="en-US" altLang="zh-CN" sz="2000" dirty="0"/>
              <a:t>(not all) and tuned related parameters.</a:t>
            </a:r>
          </a:p>
          <a:p>
            <a:endParaRPr lang="en-US" altLang="zh-CN" sz="2000" dirty="0"/>
          </a:p>
          <a:p>
            <a:r>
              <a:rPr lang="en-US" altLang="zh-CN" sz="2000" dirty="0"/>
              <a:t>How about its detection performance?</a:t>
            </a:r>
          </a:p>
          <a:p>
            <a:r>
              <a:rPr lang="en-US" altLang="zh-CN" sz="2000" dirty="0"/>
              <a:t>Conclusion: worse than the fully supervised one, which is trained only with the 1st </a:t>
            </a:r>
            <a:r>
              <a:rPr lang="en-US" altLang="zh-CN" sz="2000" dirty="0" err="1"/>
              <a:t>img</a:t>
            </a:r>
            <a:r>
              <a:rPr lang="en-US" altLang="zh-CN" sz="2000" dirty="0"/>
              <a:t> and tested on all frames.</a:t>
            </a:r>
          </a:p>
        </p:txBody>
      </p:sp>
    </p:spTree>
    <p:extLst>
      <p:ext uri="{BB962C8B-B14F-4D97-AF65-F5344CB8AC3E}">
        <p14:creationId xmlns:p14="http://schemas.microsoft.com/office/powerpoint/2010/main" val="252336711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Method-Soft Teacher</a:t>
            </a:r>
            <a:endParaRPr lang="zh-CN" altLang="en-US" dirty="0"/>
          </a:p>
        </p:txBody>
      </p:sp>
      <p:sp>
        <p:nvSpPr>
          <p:cNvPr id="4" name="内容占位符 8">
            <a:extLst>
              <a:ext uri="{FF2B5EF4-FFF2-40B4-BE49-F238E27FC236}">
                <a16:creationId xmlns:a16="http://schemas.microsoft.com/office/drawing/2014/main" id="{44922342-9DFF-4269-811C-D22CC1CDCD4E}"/>
              </a:ext>
            </a:extLst>
          </p:cNvPr>
          <p:cNvSpPr>
            <a:spLocks noGrp="1"/>
          </p:cNvSpPr>
          <p:nvPr>
            <p:ph idx="1"/>
          </p:nvPr>
        </p:nvSpPr>
        <p:spPr>
          <a:xfrm>
            <a:off x="148669" y="931863"/>
            <a:ext cx="8859921" cy="4859337"/>
          </a:xfrm>
        </p:spPr>
        <p:txBody>
          <a:bodyPr/>
          <a:lstStyle/>
          <a:p>
            <a:r>
              <a:rPr lang="en-US" altLang="zh-CN" sz="2000" dirty="0"/>
              <a:t>End-to-End semi-supervised object detection with soft teacher.</a:t>
            </a:r>
          </a:p>
        </p:txBody>
      </p:sp>
      <p:sp>
        <p:nvSpPr>
          <p:cNvPr id="6" name="矩形 5">
            <a:extLst>
              <a:ext uri="{FF2B5EF4-FFF2-40B4-BE49-F238E27FC236}">
                <a16:creationId xmlns:a16="http://schemas.microsoft.com/office/drawing/2014/main" id="{940D6FD5-04B3-4F21-AAEB-401F01FA500F}"/>
              </a:ext>
            </a:extLst>
          </p:cNvPr>
          <p:cNvSpPr/>
          <p:nvPr/>
        </p:nvSpPr>
        <p:spPr>
          <a:xfrm>
            <a:off x="0" y="6400800"/>
            <a:ext cx="5638800" cy="369332"/>
          </a:xfrm>
          <a:prstGeom prst="rect">
            <a:avLst/>
          </a:prstGeom>
        </p:spPr>
        <p:txBody>
          <a:bodyPr wrap="square">
            <a:spAutoFit/>
          </a:bodyPr>
          <a:lstStyle/>
          <a:p>
            <a:pPr defTabSz="457200" eaLnBrk="0" hangingPunct="0">
              <a:buNone/>
            </a:pPr>
            <a:r>
              <a:rPr lang="en-US" altLang="zh-CN" dirty="0">
                <a:solidFill>
                  <a:srgbClr val="FFFFFF"/>
                </a:solidFill>
                <a:latin typeface="Helvetica"/>
                <a:ea typeface="ＭＳ Ｐゴシック" pitchFamily="-112" charset="-128"/>
                <a:cs typeface="Helvetica"/>
              </a:rPr>
              <a:t>ICCV 2021. https://arxiv.org/abs/2106.09018</a:t>
            </a:r>
          </a:p>
        </p:txBody>
      </p:sp>
      <p:pic>
        <p:nvPicPr>
          <p:cNvPr id="2" name="图片 1">
            <a:extLst>
              <a:ext uri="{FF2B5EF4-FFF2-40B4-BE49-F238E27FC236}">
                <a16:creationId xmlns:a16="http://schemas.microsoft.com/office/drawing/2014/main" id="{B7732E61-44B2-4D3F-8221-712B74F87F34}"/>
              </a:ext>
            </a:extLst>
          </p:cNvPr>
          <p:cNvPicPr>
            <a:picLocks noChangeAspect="1"/>
          </p:cNvPicPr>
          <p:nvPr/>
        </p:nvPicPr>
        <p:blipFill>
          <a:blip r:embed="rId2"/>
          <a:stretch>
            <a:fillRect/>
          </a:stretch>
        </p:blipFill>
        <p:spPr>
          <a:xfrm>
            <a:off x="1447800" y="1462233"/>
            <a:ext cx="5985868" cy="4599131"/>
          </a:xfrm>
          <a:prstGeom prst="rect">
            <a:avLst/>
          </a:prstGeom>
        </p:spPr>
      </p:pic>
    </p:spTree>
    <p:extLst>
      <p:ext uri="{BB962C8B-B14F-4D97-AF65-F5344CB8AC3E}">
        <p14:creationId xmlns:p14="http://schemas.microsoft.com/office/powerpoint/2010/main" val="131424951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Method-Soft Teacher</a:t>
            </a:r>
            <a:endParaRPr lang="zh-CN" altLang="en-US" dirty="0"/>
          </a:p>
        </p:txBody>
      </p:sp>
      <p:sp>
        <p:nvSpPr>
          <p:cNvPr id="4" name="内容占位符 8">
            <a:extLst>
              <a:ext uri="{FF2B5EF4-FFF2-40B4-BE49-F238E27FC236}">
                <a16:creationId xmlns:a16="http://schemas.microsoft.com/office/drawing/2014/main" id="{44922342-9DFF-4269-811C-D22CC1CDCD4E}"/>
              </a:ext>
            </a:extLst>
          </p:cNvPr>
          <p:cNvSpPr>
            <a:spLocks noGrp="1"/>
          </p:cNvSpPr>
          <p:nvPr>
            <p:ph idx="1"/>
          </p:nvPr>
        </p:nvSpPr>
        <p:spPr>
          <a:xfrm>
            <a:off x="148669" y="931863"/>
            <a:ext cx="8859921" cy="4859337"/>
          </a:xfrm>
        </p:spPr>
        <p:txBody>
          <a:bodyPr/>
          <a:lstStyle/>
          <a:p>
            <a:r>
              <a:rPr lang="en-US" altLang="zh-CN" sz="1600" dirty="0"/>
              <a:t>Unlabeled images and labeled images form the training data batch. In each training iteration, a soft teacher is applied to perform pseudo-labeling on weak augmented unlabeled images on the fly. Two sets of pseudo boxes are produced: one is used for classification branch by filtering boxes according to the foreground score, and the other is used for box regression branch by filtering boxes according to box regression variance. The teacher model is updated by student model via exponential mean average (EMA) manner. The final loss is the sum of supervised detection loss Ls and unsupervised detection loss Lu. </a:t>
            </a:r>
          </a:p>
        </p:txBody>
      </p:sp>
      <p:sp>
        <p:nvSpPr>
          <p:cNvPr id="6" name="矩形 5">
            <a:extLst>
              <a:ext uri="{FF2B5EF4-FFF2-40B4-BE49-F238E27FC236}">
                <a16:creationId xmlns:a16="http://schemas.microsoft.com/office/drawing/2014/main" id="{940D6FD5-04B3-4F21-AAEB-401F01FA500F}"/>
              </a:ext>
            </a:extLst>
          </p:cNvPr>
          <p:cNvSpPr/>
          <p:nvPr/>
        </p:nvSpPr>
        <p:spPr>
          <a:xfrm>
            <a:off x="0" y="6400800"/>
            <a:ext cx="5638800" cy="369332"/>
          </a:xfrm>
          <a:prstGeom prst="rect">
            <a:avLst/>
          </a:prstGeom>
        </p:spPr>
        <p:txBody>
          <a:bodyPr wrap="square">
            <a:spAutoFit/>
          </a:bodyPr>
          <a:lstStyle/>
          <a:p>
            <a:pPr defTabSz="457200" eaLnBrk="0" hangingPunct="0">
              <a:buNone/>
            </a:pPr>
            <a:r>
              <a:rPr lang="en-US" altLang="zh-CN" dirty="0">
                <a:solidFill>
                  <a:srgbClr val="FFFFFF"/>
                </a:solidFill>
                <a:latin typeface="Helvetica"/>
                <a:ea typeface="ＭＳ Ｐゴシック" pitchFamily="-112" charset="-128"/>
                <a:cs typeface="Helvetica"/>
              </a:rPr>
              <a:t>ICCV 2021. https://arxiv.org/abs/2106.09018</a:t>
            </a:r>
          </a:p>
        </p:txBody>
      </p:sp>
      <p:pic>
        <p:nvPicPr>
          <p:cNvPr id="3" name="图片 2">
            <a:extLst>
              <a:ext uri="{FF2B5EF4-FFF2-40B4-BE49-F238E27FC236}">
                <a16:creationId xmlns:a16="http://schemas.microsoft.com/office/drawing/2014/main" id="{99605363-C279-4444-991C-D8B51946F4CB}"/>
              </a:ext>
            </a:extLst>
          </p:cNvPr>
          <p:cNvPicPr>
            <a:picLocks noChangeAspect="1"/>
          </p:cNvPicPr>
          <p:nvPr/>
        </p:nvPicPr>
        <p:blipFill>
          <a:blip r:embed="rId2"/>
          <a:stretch>
            <a:fillRect/>
          </a:stretch>
        </p:blipFill>
        <p:spPr>
          <a:xfrm>
            <a:off x="148669" y="2960230"/>
            <a:ext cx="8859920" cy="3135770"/>
          </a:xfrm>
          <a:prstGeom prst="rect">
            <a:avLst/>
          </a:prstGeom>
        </p:spPr>
      </p:pic>
    </p:spTree>
    <p:extLst>
      <p:ext uri="{BB962C8B-B14F-4D97-AF65-F5344CB8AC3E}">
        <p14:creationId xmlns:p14="http://schemas.microsoft.com/office/powerpoint/2010/main" val="331256655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Numerical Result</a:t>
            </a:r>
            <a:endParaRPr lang="zh-CN" altLang="en-US" dirty="0"/>
          </a:p>
        </p:txBody>
      </p:sp>
      <p:sp>
        <p:nvSpPr>
          <p:cNvPr id="4" name="内容占位符 8">
            <a:extLst>
              <a:ext uri="{FF2B5EF4-FFF2-40B4-BE49-F238E27FC236}">
                <a16:creationId xmlns:a16="http://schemas.microsoft.com/office/drawing/2014/main" id="{44922342-9DFF-4269-811C-D22CC1CDCD4E}"/>
              </a:ext>
            </a:extLst>
          </p:cNvPr>
          <p:cNvSpPr>
            <a:spLocks noGrp="1"/>
          </p:cNvSpPr>
          <p:nvPr>
            <p:ph idx="1"/>
          </p:nvPr>
        </p:nvSpPr>
        <p:spPr>
          <a:xfrm>
            <a:off x="148669" y="931863"/>
            <a:ext cx="8614331" cy="4859337"/>
          </a:xfrm>
        </p:spPr>
        <p:txBody>
          <a:bodyPr/>
          <a:lstStyle/>
          <a:p>
            <a:r>
              <a:rPr lang="en-US" altLang="zh-CN" sz="2000" dirty="0"/>
              <a:t>The performance of soft teacher is worse than the basic one, which simply uses the 1st image to train, and all frames to test(file:my_soft_teacher_bs_20_lr_0_01_iter_1500_warmup_500_gpu_x1, below shows the peak value of teacher model and basic). </a:t>
            </a:r>
          </a:p>
        </p:txBody>
      </p:sp>
      <p:graphicFrame>
        <p:nvGraphicFramePr>
          <p:cNvPr id="2" name="表格 1">
            <a:extLst>
              <a:ext uri="{FF2B5EF4-FFF2-40B4-BE49-F238E27FC236}">
                <a16:creationId xmlns:a16="http://schemas.microsoft.com/office/drawing/2014/main" id="{BB95FFE7-FD4B-4423-BD07-D30EC664A38E}"/>
              </a:ext>
            </a:extLst>
          </p:cNvPr>
          <p:cNvGraphicFramePr>
            <a:graphicFrameLocks noGrp="1"/>
          </p:cNvGraphicFramePr>
          <p:nvPr>
            <p:extLst>
              <p:ext uri="{D42A27DB-BD31-4B8C-83A1-F6EECF244321}">
                <p14:modId xmlns:p14="http://schemas.microsoft.com/office/powerpoint/2010/main" val="3522779641"/>
              </p:ext>
            </p:extLst>
          </p:nvPr>
        </p:nvGraphicFramePr>
        <p:xfrm>
          <a:off x="762000" y="2514600"/>
          <a:ext cx="7126569" cy="365760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1618248457"/>
                    </a:ext>
                  </a:extLst>
                </a:gridCol>
                <a:gridCol w="1664323">
                  <a:extLst>
                    <a:ext uri="{9D8B030D-6E8A-4147-A177-3AD203B41FA5}">
                      <a16:colId xmlns:a16="http://schemas.microsoft.com/office/drawing/2014/main" val="667457862"/>
                    </a:ext>
                  </a:extLst>
                </a:gridCol>
                <a:gridCol w="1664323">
                  <a:extLst>
                    <a:ext uri="{9D8B030D-6E8A-4147-A177-3AD203B41FA5}">
                      <a16:colId xmlns:a16="http://schemas.microsoft.com/office/drawing/2014/main" val="1621423890"/>
                    </a:ext>
                  </a:extLst>
                </a:gridCol>
                <a:gridCol w="1664323">
                  <a:extLst>
                    <a:ext uri="{9D8B030D-6E8A-4147-A177-3AD203B41FA5}">
                      <a16:colId xmlns:a16="http://schemas.microsoft.com/office/drawing/2014/main" val="1532677891"/>
                    </a:ext>
                  </a:extLst>
                </a:gridCol>
              </a:tblGrid>
              <a:tr h="342900">
                <a:tc>
                  <a:txBody>
                    <a:bodyPr/>
                    <a:lstStyle/>
                    <a:p>
                      <a:r>
                        <a:rPr lang="en-US" altLang="zh-CN" dirty="0" err="1">
                          <a:solidFill>
                            <a:schemeClr val="tx1"/>
                          </a:solidFill>
                        </a:rPr>
                        <a:t>Seq</a:t>
                      </a:r>
                      <a:r>
                        <a:rPr lang="en-US" altLang="zh-CN" dirty="0">
                          <a:solidFill>
                            <a:schemeClr val="tx1"/>
                          </a:solidFill>
                        </a:rPr>
                        <a:t>-method</a:t>
                      </a:r>
                      <a:endParaRPr lang="zh-CN" altLang="en-US" dirty="0">
                        <a:solidFill>
                          <a:schemeClr val="tx1"/>
                        </a:solidFill>
                      </a:endParaRPr>
                    </a:p>
                  </a:txBody>
                  <a:tcPr/>
                </a:tc>
                <a:tc>
                  <a:txBody>
                    <a:bodyPr/>
                    <a:lstStyle/>
                    <a:p>
                      <a:r>
                        <a:rPr lang="en-US" altLang="zh-CN" dirty="0">
                          <a:solidFill>
                            <a:schemeClr val="tx1"/>
                          </a:solidFill>
                        </a:rPr>
                        <a:t>AP</a:t>
                      </a:r>
                      <a:endParaRPr lang="zh-CN" altLang="en-US" dirty="0">
                        <a:solidFill>
                          <a:schemeClr val="tx1"/>
                        </a:solidFill>
                      </a:endParaRPr>
                    </a:p>
                  </a:txBody>
                  <a:tcPr/>
                </a:tc>
                <a:tc>
                  <a:txBody>
                    <a:bodyPr/>
                    <a:lstStyle/>
                    <a:p>
                      <a:r>
                        <a:rPr lang="en-US" altLang="zh-CN" dirty="0">
                          <a:solidFill>
                            <a:schemeClr val="tx1"/>
                          </a:solidFill>
                        </a:rPr>
                        <a:t>AP50</a:t>
                      </a:r>
                      <a:endParaRPr lang="zh-CN" altLang="en-US" dirty="0">
                        <a:solidFill>
                          <a:schemeClr val="tx1"/>
                        </a:solidFill>
                      </a:endParaRPr>
                    </a:p>
                  </a:txBody>
                  <a:tcPr/>
                </a:tc>
                <a:tc>
                  <a:txBody>
                    <a:bodyPr/>
                    <a:lstStyle/>
                    <a:p>
                      <a:r>
                        <a:rPr lang="en-US" altLang="zh-CN" dirty="0">
                          <a:solidFill>
                            <a:schemeClr val="tx1"/>
                          </a:solidFill>
                        </a:rPr>
                        <a:t>AP75</a:t>
                      </a:r>
                      <a:endParaRPr lang="zh-CN" altLang="en-US" dirty="0">
                        <a:solidFill>
                          <a:schemeClr val="tx1"/>
                        </a:solidFill>
                      </a:endParaRPr>
                    </a:p>
                  </a:txBody>
                  <a:tcPr/>
                </a:tc>
                <a:extLst>
                  <a:ext uri="{0D108BD9-81ED-4DB2-BD59-A6C34878D82A}">
                    <a16:rowId xmlns:a16="http://schemas.microsoft.com/office/drawing/2014/main" val="1529848669"/>
                  </a:ext>
                </a:extLst>
              </a:tr>
              <a:tr h="385763">
                <a:tc>
                  <a:txBody>
                    <a:bodyPr/>
                    <a:lstStyle/>
                    <a:p>
                      <a:pPr marL="0" algn="l" defTabSz="914400" rtl="0" eaLnBrk="1" latinLnBrk="0" hangingPunct="1">
                        <a:lnSpc>
                          <a:spcPct val="150000"/>
                        </a:lnSpc>
                        <a:spcAft>
                          <a:spcPts val="0"/>
                        </a:spcAft>
                      </a:pPr>
                      <a:r>
                        <a:rPr lang="en-US" sz="1800" b="1" kern="1200" dirty="0">
                          <a:solidFill>
                            <a:schemeClr val="tx1"/>
                          </a:solidFill>
                          <a:latin typeface="+mn-lt"/>
                          <a:ea typeface="+mn-ea"/>
                          <a:cs typeface="+mn-cs"/>
                        </a:rPr>
                        <a:t>bird-0-soft</a:t>
                      </a:r>
                      <a:endParaRPr lang="zh-CN" altLang="en-US" sz="1800" b="1" kern="1200" dirty="0">
                        <a:solidFill>
                          <a:schemeClr val="tx1"/>
                        </a:solidFill>
                        <a:latin typeface="+mn-lt"/>
                        <a:ea typeface="+mn-ea"/>
                        <a:cs typeface="+mn-cs"/>
                      </a:endParaRPr>
                    </a:p>
                  </a:txBody>
                  <a:tcPr marL="68580" marR="68580" marT="0" marB="0"/>
                </a:tc>
                <a:tc>
                  <a:txBody>
                    <a:bodyPr/>
                    <a:lstStyle/>
                    <a:p>
                      <a:pPr marL="0" algn="l" defTabSz="914400" rtl="0" eaLnBrk="1" latinLnBrk="0" hangingPunct="1">
                        <a:lnSpc>
                          <a:spcPct val="150000"/>
                        </a:lnSpc>
                        <a:spcAft>
                          <a:spcPts val="0"/>
                        </a:spcAft>
                      </a:pPr>
                      <a:r>
                        <a:rPr lang="en-US" sz="1800" b="0" kern="1200" dirty="0">
                          <a:solidFill>
                            <a:schemeClr val="tx1"/>
                          </a:solidFill>
                          <a:latin typeface="+mn-lt"/>
                          <a:ea typeface="+mn-ea"/>
                          <a:cs typeface="+mn-cs"/>
                        </a:rPr>
                        <a:t>21.70</a:t>
                      </a:r>
                      <a:endParaRPr lang="zh-CN" altLang="en-US" sz="1800" b="0" kern="1200" dirty="0">
                        <a:solidFill>
                          <a:schemeClr val="tx1"/>
                        </a:solidFill>
                        <a:latin typeface="+mn-lt"/>
                        <a:ea typeface="+mn-ea"/>
                        <a:cs typeface="+mn-cs"/>
                      </a:endParaRPr>
                    </a:p>
                  </a:txBody>
                  <a:tcPr marL="68580" marR="68580" marT="0" marB="0"/>
                </a:tc>
                <a:tc>
                  <a:txBody>
                    <a:bodyPr/>
                    <a:lstStyle/>
                    <a:p>
                      <a:pPr marL="0" algn="l" defTabSz="914400" rtl="0" eaLnBrk="1" latinLnBrk="0" hangingPunct="1">
                        <a:lnSpc>
                          <a:spcPct val="150000"/>
                        </a:lnSpc>
                        <a:spcAft>
                          <a:spcPts val="0"/>
                        </a:spcAft>
                      </a:pPr>
                      <a:r>
                        <a:rPr lang="en-US" sz="1800" b="0" kern="1200" dirty="0">
                          <a:solidFill>
                            <a:schemeClr val="tx1"/>
                          </a:solidFill>
                          <a:latin typeface="+mn-lt"/>
                          <a:ea typeface="+mn-ea"/>
                          <a:cs typeface="+mn-cs"/>
                        </a:rPr>
                        <a:t>60.10</a:t>
                      </a:r>
                      <a:endParaRPr lang="zh-CN" altLang="en-US" sz="1800" b="0" kern="1200" dirty="0">
                        <a:solidFill>
                          <a:schemeClr val="tx1"/>
                        </a:solidFill>
                        <a:latin typeface="+mn-lt"/>
                        <a:ea typeface="+mn-ea"/>
                        <a:cs typeface="+mn-cs"/>
                      </a:endParaRPr>
                    </a:p>
                  </a:txBody>
                  <a:tcPr marL="68580" marR="68580" marT="0" marB="0"/>
                </a:tc>
                <a:tc>
                  <a:txBody>
                    <a:bodyPr/>
                    <a:lstStyle/>
                    <a:p>
                      <a:pPr marL="0" algn="l" defTabSz="914400" rtl="0" eaLnBrk="1" latinLnBrk="0" hangingPunct="1">
                        <a:lnSpc>
                          <a:spcPct val="150000"/>
                        </a:lnSpc>
                        <a:spcAft>
                          <a:spcPts val="0"/>
                        </a:spcAft>
                      </a:pPr>
                      <a:r>
                        <a:rPr lang="en-US" sz="1800" b="1" kern="1200" dirty="0">
                          <a:solidFill>
                            <a:schemeClr val="tx1"/>
                          </a:solidFill>
                          <a:latin typeface="+mn-lt"/>
                          <a:ea typeface="+mn-ea"/>
                          <a:cs typeface="+mn-cs"/>
                        </a:rPr>
                        <a:t>8.50</a:t>
                      </a:r>
                      <a:endParaRPr lang="zh-CN" altLang="en-US" sz="1800" b="1"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1905888637"/>
                  </a:ext>
                </a:extLst>
              </a:tr>
              <a:tr h="385763">
                <a:tc>
                  <a:txBody>
                    <a:bodyPr/>
                    <a:lstStyle/>
                    <a:p>
                      <a:pPr marL="0" algn="l" defTabSz="914400" rtl="0" eaLnBrk="1" latinLnBrk="0" hangingPunct="1">
                        <a:lnSpc>
                          <a:spcPct val="150000"/>
                        </a:lnSpc>
                        <a:spcAft>
                          <a:spcPts val="0"/>
                        </a:spcAft>
                      </a:pPr>
                      <a:r>
                        <a:rPr lang="en-US" altLang="zh-CN" sz="1800" b="1" kern="1200" dirty="0">
                          <a:solidFill>
                            <a:schemeClr val="tx1"/>
                          </a:solidFill>
                          <a:latin typeface="+mn-lt"/>
                          <a:ea typeface="+mn-ea"/>
                          <a:cs typeface="+mn-cs"/>
                        </a:rPr>
                        <a:t>bird-0-basic</a:t>
                      </a:r>
                      <a:endParaRPr lang="zh-CN" altLang="en-US" sz="1800" b="1" kern="1200" dirty="0">
                        <a:solidFill>
                          <a:schemeClr val="tx1"/>
                        </a:solidFill>
                        <a:latin typeface="+mn-lt"/>
                        <a:ea typeface="+mn-ea"/>
                        <a:cs typeface="+mn-cs"/>
                      </a:endParaRPr>
                    </a:p>
                  </a:txBody>
                  <a:tcPr marL="68580" marR="68580" marT="0" marB="0"/>
                </a:tc>
                <a:tc>
                  <a:txBody>
                    <a:bodyPr/>
                    <a:lstStyle/>
                    <a:p>
                      <a:pPr marL="0" algn="l" defTabSz="914400" rtl="0" eaLnBrk="1" latinLnBrk="0" hangingPunct="1">
                        <a:lnSpc>
                          <a:spcPct val="150000"/>
                        </a:lnSpc>
                        <a:spcAft>
                          <a:spcPts val="0"/>
                        </a:spcAft>
                      </a:pPr>
                      <a:r>
                        <a:rPr lang="en-US" sz="1800" b="1" kern="1200" dirty="0">
                          <a:solidFill>
                            <a:schemeClr val="tx1"/>
                          </a:solidFill>
                          <a:latin typeface="+mn-lt"/>
                          <a:ea typeface="+mn-ea"/>
                          <a:cs typeface="+mn-cs"/>
                        </a:rPr>
                        <a:t>22.10</a:t>
                      </a:r>
                      <a:endParaRPr lang="zh-CN" altLang="en-US" sz="1800" b="1" kern="1200" dirty="0">
                        <a:solidFill>
                          <a:schemeClr val="tx1"/>
                        </a:solidFill>
                        <a:latin typeface="+mn-lt"/>
                        <a:ea typeface="+mn-ea"/>
                        <a:cs typeface="+mn-cs"/>
                      </a:endParaRPr>
                    </a:p>
                  </a:txBody>
                  <a:tcPr marL="68580" marR="68580" marT="0" marB="0"/>
                </a:tc>
                <a:tc>
                  <a:txBody>
                    <a:bodyPr/>
                    <a:lstStyle/>
                    <a:p>
                      <a:pPr marL="0" algn="l" defTabSz="914400" rtl="0" eaLnBrk="1" latinLnBrk="0" hangingPunct="1">
                        <a:lnSpc>
                          <a:spcPct val="150000"/>
                        </a:lnSpc>
                        <a:spcAft>
                          <a:spcPts val="0"/>
                        </a:spcAft>
                      </a:pPr>
                      <a:r>
                        <a:rPr lang="en-US" sz="1800" b="1" kern="1200" dirty="0">
                          <a:solidFill>
                            <a:schemeClr val="tx1"/>
                          </a:solidFill>
                          <a:latin typeface="+mn-lt"/>
                          <a:ea typeface="+mn-ea"/>
                          <a:cs typeface="+mn-cs"/>
                        </a:rPr>
                        <a:t>67.40</a:t>
                      </a:r>
                      <a:endParaRPr lang="zh-CN" altLang="en-US" sz="1800" b="1" kern="1200" dirty="0">
                        <a:solidFill>
                          <a:schemeClr val="tx1"/>
                        </a:solidFill>
                        <a:latin typeface="+mn-lt"/>
                        <a:ea typeface="+mn-ea"/>
                        <a:cs typeface="+mn-cs"/>
                      </a:endParaRPr>
                    </a:p>
                  </a:txBody>
                  <a:tcPr marL="68580" marR="68580" marT="0" marB="0"/>
                </a:tc>
                <a:tc>
                  <a:txBody>
                    <a:bodyPr/>
                    <a:lstStyle/>
                    <a:p>
                      <a:pPr marL="0" algn="l" defTabSz="914400" rtl="0" eaLnBrk="1" latinLnBrk="0" hangingPunct="1">
                        <a:lnSpc>
                          <a:spcPct val="150000"/>
                        </a:lnSpc>
                        <a:spcAft>
                          <a:spcPts val="0"/>
                        </a:spcAft>
                      </a:pPr>
                      <a:r>
                        <a:rPr lang="en-US" sz="1800" b="0" kern="1200" dirty="0">
                          <a:solidFill>
                            <a:schemeClr val="tx1"/>
                          </a:solidFill>
                          <a:latin typeface="+mn-lt"/>
                          <a:ea typeface="+mn-ea"/>
                          <a:cs typeface="+mn-cs"/>
                        </a:rPr>
                        <a:t>7.50</a:t>
                      </a:r>
                      <a:endParaRPr lang="zh-CN" altLang="en-US" sz="18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1827662218"/>
                  </a:ext>
                </a:extLst>
              </a:tr>
              <a:tr h="385763">
                <a:tc>
                  <a:txBody>
                    <a:bodyPr/>
                    <a:lstStyle/>
                    <a:p>
                      <a:pPr marL="0" algn="l" defTabSz="914400" rtl="0" eaLnBrk="1" latinLnBrk="0" hangingPunct="1">
                        <a:lnSpc>
                          <a:spcPct val="150000"/>
                        </a:lnSpc>
                        <a:spcAft>
                          <a:spcPts val="0"/>
                        </a:spcAft>
                      </a:pPr>
                      <a:r>
                        <a:rPr lang="en-US" sz="1800" b="1" kern="1200" dirty="0">
                          <a:solidFill>
                            <a:schemeClr val="tx1"/>
                          </a:solidFill>
                          <a:latin typeface="+mn-lt"/>
                          <a:ea typeface="+mn-ea"/>
                          <a:cs typeface="+mn-cs"/>
                        </a:rPr>
                        <a:t>ball-3-soft</a:t>
                      </a:r>
                      <a:endParaRPr lang="zh-CN" altLang="en-US" sz="1800" b="1" kern="1200" dirty="0">
                        <a:solidFill>
                          <a:schemeClr val="tx1"/>
                        </a:solidFill>
                        <a:latin typeface="+mn-lt"/>
                        <a:ea typeface="+mn-ea"/>
                        <a:cs typeface="+mn-cs"/>
                      </a:endParaRPr>
                    </a:p>
                  </a:txBody>
                  <a:tcPr marL="68580" marR="68580" marT="0" marB="0"/>
                </a:tc>
                <a:tc>
                  <a:txBody>
                    <a:bodyPr/>
                    <a:lstStyle/>
                    <a:p>
                      <a:pPr marL="0" algn="l" defTabSz="914400" rtl="0" eaLnBrk="1" latinLnBrk="0" hangingPunct="1"/>
                      <a:r>
                        <a:rPr lang="en-US" altLang="zh-CN" sz="1800" b="0" kern="1200" dirty="0">
                          <a:solidFill>
                            <a:schemeClr val="tx1"/>
                          </a:solidFill>
                          <a:latin typeface="+mn-lt"/>
                          <a:ea typeface="+mn-ea"/>
                          <a:cs typeface="+mn-cs"/>
                        </a:rPr>
                        <a:t>13.00</a:t>
                      </a:r>
                      <a:endParaRPr lang="zh-CN" altLang="en-US" sz="1800" b="0" kern="1200" dirty="0">
                        <a:solidFill>
                          <a:schemeClr val="tx1"/>
                        </a:solidFill>
                        <a:latin typeface="+mn-lt"/>
                        <a:ea typeface="+mn-ea"/>
                        <a:cs typeface="+mn-cs"/>
                      </a:endParaRPr>
                    </a:p>
                  </a:txBody>
                  <a:tcPr/>
                </a:tc>
                <a:tc>
                  <a:txBody>
                    <a:bodyPr/>
                    <a:lstStyle/>
                    <a:p>
                      <a:pPr marL="0" algn="l" defTabSz="914400" rtl="0" eaLnBrk="1" latinLnBrk="0" hangingPunct="1"/>
                      <a:r>
                        <a:rPr lang="en-US" altLang="zh-CN" sz="1800" b="0" kern="1200" dirty="0">
                          <a:solidFill>
                            <a:schemeClr val="tx1"/>
                          </a:solidFill>
                          <a:latin typeface="+mn-lt"/>
                          <a:ea typeface="+mn-ea"/>
                          <a:cs typeface="+mn-cs"/>
                        </a:rPr>
                        <a:t>38.50</a:t>
                      </a:r>
                      <a:endParaRPr lang="zh-CN" altLang="en-US" sz="1800" b="0" kern="1200" dirty="0">
                        <a:solidFill>
                          <a:schemeClr val="tx1"/>
                        </a:solidFill>
                        <a:latin typeface="+mn-lt"/>
                        <a:ea typeface="+mn-ea"/>
                        <a:cs typeface="+mn-cs"/>
                      </a:endParaRPr>
                    </a:p>
                  </a:txBody>
                  <a:tcPr/>
                </a:tc>
                <a:tc>
                  <a:txBody>
                    <a:bodyPr/>
                    <a:lstStyle/>
                    <a:p>
                      <a:pPr marL="0" algn="l" defTabSz="914400" rtl="0" eaLnBrk="1" latinLnBrk="0" hangingPunct="1"/>
                      <a:r>
                        <a:rPr lang="en-US" altLang="zh-CN" sz="1800" b="0" kern="1200" dirty="0">
                          <a:solidFill>
                            <a:schemeClr val="tx1"/>
                          </a:solidFill>
                          <a:latin typeface="+mn-lt"/>
                          <a:ea typeface="+mn-ea"/>
                          <a:cs typeface="+mn-cs"/>
                        </a:rPr>
                        <a:t>2.70</a:t>
                      </a:r>
                      <a:endParaRPr lang="zh-CN" altLang="en-US" sz="1800" b="0" kern="1200" dirty="0">
                        <a:solidFill>
                          <a:schemeClr val="tx1"/>
                        </a:solidFill>
                        <a:latin typeface="+mn-lt"/>
                        <a:ea typeface="+mn-ea"/>
                        <a:cs typeface="+mn-cs"/>
                      </a:endParaRPr>
                    </a:p>
                  </a:txBody>
                  <a:tcPr/>
                </a:tc>
                <a:extLst>
                  <a:ext uri="{0D108BD9-81ED-4DB2-BD59-A6C34878D82A}">
                    <a16:rowId xmlns:a16="http://schemas.microsoft.com/office/drawing/2014/main" val="3819711774"/>
                  </a:ext>
                </a:extLst>
              </a:tr>
              <a:tr h="385763">
                <a:tc>
                  <a:txBody>
                    <a:bodyPr/>
                    <a:lstStyle/>
                    <a:p>
                      <a:pPr marL="0" algn="l" defTabSz="914400" rtl="0" eaLnBrk="1" latinLnBrk="0" hangingPunct="1">
                        <a:lnSpc>
                          <a:spcPct val="150000"/>
                        </a:lnSpc>
                        <a:spcAft>
                          <a:spcPts val="0"/>
                        </a:spcAft>
                      </a:pPr>
                      <a:r>
                        <a:rPr lang="en-US" altLang="zh-CN" sz="1800" b="1" kern="1200" dirty="0">
                          <a:solidFill>
                            <a:schemeClr val="tx1"/>
                          </a:solidFill>
                          <a:latin typeface="+mn-lt"/>
                          <a:ea typeface="+mn-ea"/>
                          <a:cs typeface="+mn-cs"/>
                        </a:rPr>
                        <a:t>ball-3-basic</a:t>
                      </a:r>
                      <a:endParaRPr lang="zh-CN" altLang="en-US" sz="1800" b="1" kern="1200" dirty="0">
                        <a:solidFill>
                          <a:schemeClr val="tx1"/>
                        </a:solidFill>
                        <a:latin typeface="+mn-lt"/>
                        <a:ea typeface="+mn-ea"/>
                        <a:cs typeface="+mn-cs"/>
                      </a:endParaRPr>
                    </a:p>
                  </a:txBody>
                  <a:tcPr marL="68580" marR="68580" marT="0" marB="0"/>
                </a:tc>
                <a:tc>
                  <a:txBody>
                    <a:bodyPr/>
                    <a:lstStyle/>
                    <a:p>
                      <a:pPr marL="0" algn="l" defTabSz="914400" rtl="0" eaLnBrk="1" latinLnBrk="0" hangingPunct="1"/>
                      <a:r>
                        <a:rPr lang="en-US" altLang="zh-CN" sz="1800" b="1" kern="1200" dirty="0">
                          <a:solidFill>
                            <a:schemeClr val="tx1"/>
                          </a:solidFill>
                          <a:latin typeface="+mn-lt"/>
                          <a:ea typeface="+mn-ea"/>
                          <a:cs typeface="+mn-cs"/>
                        </a:rPr>
                        <a:t>25.80</a:t>
                      </a:r>
                      <a:endParaRPr lang="zh-CN" altLang="en-US" sz="1800" b="1" kern="1200" dirty="0">
                        <a:solidFill>
                          <a:schemeClr val="tx1"/>
                        </a:solidFill>
                        <a:latin typeface="+mn-lt"/>
                        <a:ea typeface="+mn-ea"/>
                        <a:cs typeface="+mn-cs"/>
                      </a:endParaRPr>
                    </a:p>
                  </a:txBody>
                  <a:tcPr/>
                </a:tc>
                <a:tc>
                  <a:txBody>
                    <a:bodyPr/>
                    <a:lstStyle/>
                    <a:p>
                      <a:pPr marL="0" algn="l" defTabSz="914400" rtl="0" eaLnBrk="1" latinLnBrk="0" hangingPunct="1"/>
                      <a:r>
                        <a:rPr lang="en-US" altLang="zh-CN" sz="1800" b="1" kern="1200" dirty="0">
                          <a:solidFill>
                            <a:schemeClr val="tx1"/>
                          </a:solidFill>
                          <a:latin typeface="+mn-lt"/>
                          <a:ea typeface="+mn-ea"/>
                          <a:cs typeface="+mn-cs"/>
                        </a:rPr>
                        <a:t>46.40</a:t>
                      </a:r>
                      <a:endParaRPr lang="zh-CN" altLang="en-US" sz="1800" b="1" kern="1200" dirty="0">
                        <a:solidFill>
                          <a:schemeClr val="tx1"/>
                        </a:solidFill>
                        <a:latin typeface="+mn-lt"/>
                        <a:ea typeface="+mn-ea"/>
                        <a:cs typeface="+mn-cs"/>
                      </a:endParaRPr>
                    </a:p>
                  </a:txBody>
                  <a:tcPr/>
                </a:tc>
                <a:tc>
                  <a:txBody>
                    <a:bodyPr/>
                    <a:lstStyle/>
                    <a:p>
                      <a:pPr marL="0" algn="l" defTabSz="914400" rtl="0" eaLnBrk="1" latinLnBrk="0" hangingPunct="1"/>
                      <a:r>
                        <a:rPr lang="en-US" altLang="zh-CN" sz="1800" b="1" kern="1200" dirty="0">
                          <a:solidFill>
                            <a:schemeClr val="tx1"/>
                          </a:solidFill>
                          <a:latin typeface="+mn-lt"/>
                          <a:ea typeface="+mn-ea"/>
                          <a:cs typeface="+mn-cs"/>
                        </a:rPr>
                        <a:t>26.00</a:t>
                      </a:r>
                      <a:endParaRPr lang="zh-CN" altLang="en-US" sz="1800" b="1" kern="1200" dirty="0">
                        <a:solidFill>
                          <a:schemeClr val="tx1"/>
                        </a:solidFill>
                        <a:latin typeface="+mn-lt"/>
                        <a:ea typeface="+mn-ea"/>
                        <a:cs typeface="+mn-cs"/>
                      </a:endParaRPr>
                    </a:p>
                  </a:txBody>
                  <a:tcPr/>
                </a:tc>
                <a:extLst>
                  <a:ext uri="{0D108BD9-81ED-4DB2-BD59-A6C34878D82A}">
                    <a16:rowId xmlns:a16="http://schemas.microsoft.com/office/drawing/2014/main" val="3077278057"/>
                  </a:ext>
                </a:extLst>
              </a:tr>
              <a:tr h="385763">
                <a:tc>
                  <a:txBody>
                    <a:bodyPr/>
                    <a:lstStyle/>
                    <a:p>
                      <a:pPr marL="0" algn="l" defTabSz="914400" rtl="0" eaLnBrk="1" latinLnBrk="0" hangingPunct="1">
                        <a:lnSpc>
                          <a:spcPct val="150000"/>
                        </a:lnSpc>
                        <a:spcAft>
                          <a:spcPts val="0"/>
                        </a:spcAft>
                      </a:pPr>
                      <a:r>
                        <a:rPr lang="en-US" sz="1800" b="1" kern="1200" dirty="0">
                          <a:solidFill>
                            <a:schemeClr val="tx1"/>
                          </a:solidFill>
                          <a:latin typeface="+mn-lt"/>
                          <a:ea typeface="+mn-ea"/>
                          <a:cs typeface="+mn-cs"/>
                        </a:rPr>
                        <a:t>boat-0-soft</a:t>
                      </a:r>
                      <a:endParaRPr lang="zh-CN" altLang="en-US" sz="1800" b="1" kern="1200" dirty="0">
                        <a:solidFill>
                          <a:schemeClr val="tx1"/>
                        </a:solidFill>
                        <a:latin typeface="+mn-lt"/>
                        <a:ea typeface="+mn-ea"/>
                        <a:cs typeface="+mn-cs"/>
                      </a:endParaRPr>
                    </a:p>
                  </a:txBody>
                  <a:tcPr marL="68580" marR="68580" marT="0" marB="0"/>
                </a:tc>
                <a:tc>
                  <a:txBody>
                    <a:bodyPr/>
                    <a:lstStyle/>
                    <a:p>
                      <a:pPr marL="0" algn="l" defTabSz="914400" rtl="0" eaLnBrk="1" latinLnBrk="0" hangingPunct="1"/>
                      <a:r>
                        <a:rPr lang="en-US" altLang="zh-CN" sz="1800" b="0" kern="1200" dirty="0">
                          <a:solidFill>
                            <a:schemeClr val="tx1"/>
                          </a:solidFill>
                          <a:latin typeface="+mn-lt"/>
                          <a:ea typeface="+mn-ea"/>
                          <a:cs typeface="+mn-cs"/>
                        </a:rPr>
                        <a:t>7.60</a:t>
                      </a:r>
                      <a:endParaRPr lang="zh-CN" altLang="en-US" sz="1800" b="0" kern="1200" dirty="0">
                        <a:solidFill>
                          <a:schemeClr val="tx1"/>
                        </a:solidFill>
                        <a:latin typeface="+mn-lt"/>
                        <a:ea typeface="+mn-ea"/>
                        <a:cs typeface="+mn-cs"/>
                      </a:endParaRPr>
                    </a:p>
                  </a:txBody>
                  <a:tcPr/>
                </a:tc>
                <a:tc>
                  <a:txBody>
                    <a:bodyPr/>
                    <a:lstStyle/>
                    <a:p>
                      <a:pPr marL="0" algn="l" defTabSz="914400" rtl="0" eaLnBrk="1" latinLnBrk="0" hangingPunct="1"/>
                      <a:r>
                        <a:rPr lang="en-US" altLang="zh-CN" sz="1800" b="0" kern="1200" dirty="0">
                          <a:solidFill>
                            <a:schemeClr val="tx1"/>
                          </a:solidFill>
                          <a:latin typeface="+mn-lt"/>
                          <a:ea typeface="+mn-ea"/>
                          <a:cs typeface="+mn-cs"/>
                        </a:rPr>
                        <a:t>27.00</a:t>
                      </a:r>
                      <a:endParaRPr lang="zh-CN" altLang="en-US" sz="1800" b="0" kern="1200" dirty="0">
                        <a:solidFill>
                          <a:schemeClr val="tx1"/>
                        </a:solidFill>
                        <a:latin typeface="+mn-lt"/>
                        <a:ea typeface="+mn-ea"/>
                        <a:cs typeface="+mn-cs"/>
                      </a:endParaRPr>
                    </a:p>
                  </a:txBody>
                  <a:tcPr/>
                </a:tc>
                <a:tc>
                  <a:txBody>
                    <a:bodyPr/>
                    <a:lstStyle/>
                    <a:p>
                      <a:pPr marL="0" algn="l" defTabSz="914400" rtl="0" eaLnBrk="1" latinLnBrk="0" hangingPunct="1"/>
                      <a:r>
                        <a:rPr lang="en-US" altLang="zh-CN" sz="1800" b="0" kern="1200" dirty="0">
                          <a:solidFill>
                            <a:schemeClr val="tx1"/>
                          </a:solidFill>
                          <a:latin typeface="+mn-lt"/>
                          <a:ea typeface="+mn-ea"/>
                          <a:cs typeface="+mn-cs"/>
                        </a:rPr>
                        <a:t>1.30</a:t>
                      </a:r>
                      <a:endParaRPr lang="zh-CN" altLang="en-US" sz="1800" b="0" kern="1200" dirty="0">
                        <a:solidFill>
                          <a:schemeClr val="tx1"/>
                        </a:solidFill>
                        <a:latin typeface="+mn-lt"/>
                        <a:ea typeface="+mn-ea"/>
                        <a:cs typeface="+mn-cs"/>
                      </a:endParaRPr>
                    </a:p>
                  </a:txBody>
                  <a:tcPr/>
                </a:tc>
                <a:extLst>
                  <a:ext uri="{0D108BD9-81ED-4DB2-BD59-A6C34878D82A}">
                    <a16:rowId xmlns:a16="http://schemas.microsoft.com/office/drawing/2014/main" val="1912503478"/>
                  </a:ext>
                </a:extLst>
              </a:tr>
              <a:tr h="385763">
                <a:tc>
                  <a:txBody>
                    <a:bodyPr/>
                    <a:lstStyle/>
                    <a:p>
                      <a:pPr marL="0" algn="l" defTabSz="914400" rtl="0" eaLnBrk="1" latinLnBrk="0" hangingPunct="1">
                        <a:lnSpc>
                          <a:spcPct val="150000"/>
                        </a:lnSpc>
                        <a:spcAft>
                          <a:spcPts val="0"/>
                        </a:spcAft>
                      </a:pPr>
                      <a:r>
                        <a:rPr lang="en-US" altLang="zh-CN" sz="1800" b="1" kern="1200" dirty="0">
                          <a:solidFill>
                            <a:schemeClr val="tx1"/>
                          </a:solidFill>
                          <a:latin typeface="+mn-lt"/>
                          <a:ea typeface="+mn-ea"/>
                          <a:cs typeface="+mn-cs"/>
                        </a:rPr>
                        <a:t>boat-0-basic</a:t>
                      </a:r>
                      <a:endParaRPr lang="zh-CN" altLang="en-US" sz="1800" b="1" kern="1200" dirty="0">
                        <a:solidFill>
                          <a:schemeClr val="tx1"/>
                        </a:solidFill>
                        <a:latin typeface="+mn-lt"/>
                        <a:ea typeface="+mn-ea"/>
                        <a:cs typeface="+mn-cs"/>
                      </a:endParaRPr>
                    </a:p>
                  </a:txBody>
                  <a:tcPr marL="68580" marR="68580" marT="0" marB="0"/>
                </a:tc>
                <a:tc>
                  <a:txBody>
                    <a:bodyPr/>
                    <a:lstStyle/>
                    <a:p>
                      <a:pPr marL="0" algn="l" defTabSz="914400" rtl="0" eaLnBrk="1" latinLnBrk="0" hangingPunct="1"/>
                      <a:r>
                        <a:rPr lang="en-US" altLang="zh-CN" sz="1800" b="1" kern="1200" dirty="0">
                          <a:solidFill>
                            <a:schemeClr val="tx1"/>
                          </a:solidFill>
                          <a:latin typeface="+mn-lt"/>
                          <a:ea typeface="+mn-ea"/>
                          <a:cs typeface="+mn-cs"/>
                        </a:rPr>
                        <a:t>11.20</a:t>
                      </a:r>
                      <a:endParaRPr lang="zh-CN" altLang="en-US" sz="1800" b="1" kern="1200" dirty="0">
                        <a:solidFill>
                          <a:schemeClr val="tx1"/>
                        </a:solidFill>
                        <a:latin typeface="+mn-lt"/>
                        <a:ea typeface="+mn-ea"/>
                        <a:cs typeface="+mn-cs"/>
                      </a:endParaRPr>
                    </a:p>
                  </a:txBody>
                  <a:tcPr/>
                </a:tc>
                <a:tc>
                  <a:txBody>
                    <a:bodyPr/>
                    <a:lstStyle/>
                    <a:p>
                      <a:pPr marL="0" algn="l" defTabSz="914400" rtl="0" eaLnBrk="1" latinLnBrk="0" hangingPunct="1"/>
                      <a:r>
                        <a:rPr lang="en-US" altLang="zh-CN" sz="1800" b="1" kern="1200" dirty="0">
                          <a:solidFill>
                            <a:schemeClr val="tx1"/>
                          </a:solidFill>
                          <a:latin typeface="+mn-lt"/>
                          <a:ea typeface="+mn-ea"/>
                          <a:cs typeface="+mn-cs"/>
                        </a:rPr>
                        <a:t>38.70</a:t>
                      </a:r>
                      <a:endParaRPr lang="zh-CN" altLang="en-US" sz="1800" b="1" kern="1200" dirty="0">
                        <a:solidFill>
                          <a:schemeClr val="tx1"/>
                        </a:solidFill>
                        <a:latin typeface="+mn-lt"/>
                        <a:ea typeface="+mn-ea"/>
                        <a:cs typeface="+mn-cs"/>
                      </a:endParaRPr>
                    </a:p>
                  </a:txBody>
                  <a:tcPr/>
                </a:tc>
                <a:tc>
                  <a:txBody>
                    <a:bodyPr/>
                    <a:lstStyle/>
                    <a:p>
                      <a:pPr marL="0" algn="l" defTabSz="914400" rtl="0" eaLnBrk="1" latinLnBrk="0" hangingPunct="1"/>
                      <a:r>
                        <a:rPr lang="en-US" altLang="zh-CN" sz="1800" b="1" kern="1200" dirty="0">
                          <a:solidFill>
                            <a:schemeClr val="tx1"/>
                          </a:solidFill>
                          <a:latin typeface="+mn-lt"/>
                          <a:ea typeface="+mn-ea"/>
                          <a:cs typeface="+mn-cs"/>
                        </a:rPr>
                        <a:t>2.70</a:t>
                      </a:r>
                      <a:endParaRPr lang="zh-CN" altLang="en-US" sz="1800" b="1" kern="1200" dirty="0">
                        <a:solidFill>
                          <a:schemeClr val="tx1"/>
                        </a:solidFill>
                        <a:latin typeface="+mn-lt"/>
                        <a:ea typeface="+mn-ea"/>
                        <a:cs typeface="+mn-cs"/>
                      </a:endParaRPr>
                    </a:p>
                  </a:txBody>
                  <a:tcPr/>
                </a:tc>
                <a:extLst>
                  <a:ext uri="{0D108BD9-81ED-4DB2-BD59-A6C34878D82A}">
                    <a16:rowId xmlns:a16="http://schemas.microsoft.com/office/drawing/2014/main" val="3608971646"/>
                  </a:ext>
                </a:extLst>
              </a:tr>
              <a:tr h="385763">
                <a:tc>
                  <a:txBody>
                    <a:bodyPr/>
                    <a:lstStyle/>
                    <a:p>
                      <a:pPr marL="0" algn="l" defTabSz="914400" rtl="0" eaLnBrk="1" latinLnBrk="0" hangingPunct="1">
                        <a:lnSpc>
                          <a:spcPct val="150000"/>
                        </a:lnSpc>
                        <a:spcAft>
                          <a:spcPts val="0"/>
                        </a:spcAft>
                      </a:pPr>
                      <a:r>
                        <a:rPr lang="en-US" sz="1800" b="1" kern="1200" dirty="0">
                          <a:solidFill>
                            <a:schemeClr val="tx1"/>
                          </a:solidFill>
                          <a:latin typeface="+mn-lt"/>
                          <a:ea typeface="+mn-ea"/>
                          <a:cs typeface="+mn-cs"/>
                        </a:rPr>
                        <a:t>airplane-0-soft</a:t>
                      </a:r>
                      <a:endParaRPr lang="zh-CN" altLang="en-US" sz="1800" b="1" kern="1200" dirty="0">
                        <a:solidFill>
                          <a:schemeClr val="tx1"/>
                        </a:solidFill>
                        <a:latin typeface="+mn-lt"/>
                        <a:ea typeface="+mn-ea"/>
                        <a:cs typeface="+mn-cs"/>
                      </a:endParaRPr>
                    </a:p>
                  </a:txBody>
                  <a:tcPr marL="68580" marR="68580" marT="0" marB="0"/>
                </a:tc>
                <a:tc>
                  <a:txBody>
                    <a:bodyPr/>
                    <a:lstStyle/>
                    <a:p>
                      <a:pPr marL="0" algn="l" defTabSz="914400" rtl="0" eaLnBrk="1" latinLnBrk="0" hangingPunct="1"/>
                      <a:r>
                        <a:rPr lang="en-US" altLang="zh-CN" sz="1800" b="0" kern="1200" dirty="0">
                          <a:solidFill>
                            <a:schemeClr val="tx1"/>
                          </a:solidFill>
                          <a:latin typeface="+mn-lt"/>
                          <a:ea typeface="+mn-ea"/>
                          <a:cs typeface="+mn-cs"/>
                        </a:rPr>
                        <a:t>1.00</a:t>
                      </a:r>
                      <a:endParaRPr lang="zh-CN" altLang="en-US" sz="1800" b="0" kern="1200" dirty="0">
                        <a:solidFill>
                          <a:schemeClr val="tx1"/>
                        </a:solidFill>
                        <a:latin typeface="+mn-lt"/>
                        <a:ea typeface="+mn-ea"/>
                        <a:cs typeface="+mn-cs"/>
                      </a:endParaRPr>
                    </a:p>
                  </a:txBody>
                  <a:tcPr/>
                </a:tc>
                <a:tc>
                  <a:txBody>
                    <a:bodyPr/>
                    <a:lstStyle/>
                    <a:p>
                      <a:pPr marL="0" algn="l" defTabSz="914400" rtl="0" eaLnBrk="1" latinLnBrk="0" hangingPunct="1"/>
                      <a:r>
                        <a:rPr lang="en-US" altLang="zh-CN" sz="1800" b="0" kern="1200" dirty="0">
                          <a:solidFill>
                            <a:schemeClr val="tx1"/>
                          </a:solidFill>
                          <a:latin typeface="+mn-lt"/>
                          <a:ea typeface="+mn-ea"/>
                          <a:cs typeface="+mn-cs"/>
                        </a:rPr>
                        <a:t>4.30</a:t>
                      </a:r>
                      <a:endParaRPr lang="zh-CN" altLang="en-US" sz="1800" b="0" kern="1200" dirty="0">
                        <a:solidFill>
                          <a:schemeClr val="tx1"/>
                        </a:solidFill>
                        <a:latin typeface="+mn-lt"/>
                        <a:ea typeface="+mn-ea"/>
                        <a:cs typeface="+mn-cs"/>
                      </a:endParaRPr>
                    </a:p>
                  </a:txBody>
                  <a:tcPr/>
                </a:tc>
                <a:tc>
                  <a:txBody>
                    <a:bodyPr/>
                    <a:lstStyle/>
                    <a:p>
                      <a:pPr marL="0" algn="l" defTabSz="914400" rtl="0" eaLnBrk="1" latinLnBrk="0" hangingPunct="1"/>
                      <a:r>
                        <a:rPr lang="en-US" altLang="zh-CN" sz="1800" b="0" kern="1200" dirty="0">
                          <a:solidFill>
                            <a:schemeClr val="tx1"/>
                          </a:solidFill>
                          <a:latin typeface="+mn-lt"/>
                          <a:ea typeface="+mn-ea"/>
                          <a:cs typeface="+mn-cs"/>
                        </a:rPr>
                        <a:t>0.00</a:t>
                      </a:r>
                      <a:endParaRPr lang="zh-CN" altLang="en-US" sz="1800" b="0" kern="1200" dirty="0">
                        <a:solidFill>
                          <a:schemeClr val="tx1"/>
                        </a:solidFill>
                        <a:latin typeface="+mn-lt"/>
                        <a:ea typeface="+mn-ea"/>
                        <a:cs typeface="+mn-cs"/>
                      </a:endParaRPr>
                    </a:p>
                  </a:txBody>
                  <a:tcPr/>
                </a:tc>
                <a:extLst>
                  <a:ext uri="{0D108BD9-81ED-4DB2-BD59-A6C34878D82A}">
                    <a16:rowId xmlns:a16="http://schemas.microsoft.com/office/drawing/2014/main" val="1063460061"/>
                  </a:ext>
                </a:extLst>
              </a:tr>
              <a:tr h="385763">
                <a:tc>
                  <a:txBody>
                    <a:bodyPr/>
                    <a:lstStyle/>
                    <a:p>
                      <a:pPr marL="0" algn="l" defTabSz="914400" rtl="0" eaLnBrk="1" latinLnBrk="0" hangingPunct="1">
                        <a:lnSpc>
                          <a:spcPct val="150000"/>
                        </a:lnSpc>
                        <a:spcAft>
                          <a:spcPts val="0"/>
                        </a:spcAft>
                      </a:pPr>
                      <a:r>
                        <a:rPr lang="en-US" altLang="zh-CN" sz="1800" b="1" kern="1200" dirty="0">
                          <a:solidFill>
                            <a:schemeClr val="tx1"/>
                          </a:solidFill>
                          <a:latin typeface="+mn-lt"/>
                          <a:ea typeface="+mn-ea"/>
                          <a:cs typeface="+mn-cs"/>
                        </a:rPr>
                        <a:t>airplane-0-basic</a:t>
                      </a:r>
                      <a:endParaRPr lang="zh-CN" altLang="en-US" sz="1800" b="1" kern="1200" dirty="0">
                        <a:solidFill>
                          <a:schemeClr val="tx1"/>
                        </a:solidFill>
                        <a:latin typeface="+mn-lt"/>
                        <a:ea typeface="+mn-ea"/>
                        <a:cs typeface="+mn-cs"/>
                      </a:endParaRPr>
                    </a:p>
                  </a:txBody>
                  <a:tcPr marL="68580" marR="68580" marT="0" marB="0"/>
                </a:tc>
                <a:tc>
                  <a:txBody>
                    <a:bodyPr/>
                    <a:lstStyle/>
                    <a:p>
                      <a:pPr marL="0" algn="l" defTabSz="914400" rtl="0" eaLnBrk="1" latinLnBrk="0" hangingPunct="1"/>
                      <a:r>
                        <a:rPr lang="en-US" altLang="zh-CN" sz="1800" b="1" kern="1200" dirty="0">
                          <a:solidFill>
                            <a:schemeClr val="tx1"/>
                          </a:solidFill>
                          <a:latin typeface="+mn-lt"/>
                          <a:ea typeface="+mn-ea"/>
                          <a:cs typeface="+mn-cs"/>
                        </a:rPr>
                        <a:t>5.20</a:t>
                      </a:r>
                      <a:endParaRPr lang="zh-CN" altLang="en-US" sz="1800" b="1" kern="1200" dirty="0">
                        <a:solidFill>
                          <a:schemeClr val="tx1"/>
                        </a:solidFill>
                        <a:latin typeface="+mn-lt"/>
                        <a:ea typeface="+mn-ea"/>
                        <a:cs typeface="+mn-cs"/>
                      </a:endParaRPr>
                    </a:p>
                  </a:txBody>
                  <a:tcPr/>
                </a:tc>
                <a:tc>
                  <a:txBody>
                    <a:bodyPr/>
                    <a:lstStyle/>
                    <a:p>
                      <a:pPr marL="0" algn="l" defTabSz="914400" rtl="0" eaLnBrk="1" latinLnBrk="0" hangingPunct="1"/>
                      <a:r>
                        <a:rPr lang="en-US" altLang="zh-CN" sz="1800" b="1" kern="1200" dirty="0">
                          <a:solidFill>
                            <a:schemeClr val="tx1"/>
                          </a:solidFill>
                          <a:latin typeface="+mn-lt"/>
                          <a:ea typeface="+mn-ea"/>
                          <a:cs typeface="+mn-cs"/>
                        </a:rPr>
                        <a:t>19.20</a:t>
                      </a:r>
                      <a:endParaRPr lang="zh-CN" altLang="en-US" sz="1800" b="1" kern="1200" dirty="0">
                        <a:solidFill>
                          <a:schemeClr val="tx1"/>
                        </a:solidFill>
                        <a:latin typeface="+mn-lt"/>
                        <a:ea typeface="+mn-ea"/>
                        <a:cs typeface="+mn-cs"/>
                      </a:endParaRPr>
                    </a:p>
                  </a:txBody>
                  <a:tcPr/>
                </a:tc>
                <a:tc>
                  <a:txBody>
                    <a:bodyPr/>
                    <a:lstStyle/>
                    <a:p>
                      <a:pPr marL="0" algn="l" defTabSz="914400" rtl="0" eaLnBrk="1" latinLnBrk="0" hangingPunct="1"/>
                      <a:r>
                        <a:rPr lang="en-US" altLang="zh-CN" sz="1800" b="1" kern="1200" dirty="0">
                          <a:solidFill>
                            <a:schemeClr val="tx1"/>
                          </a:solidFill>
                          <a:latin typeface="+mn-lt"/>
                          <a:ea typeface="+mn-ea"/>
                          <a:cs typeface="+mn-cs"/>
                        </a:rPr>
                        <a:t>0.50</a:t>
                      </a:r>
                      <a:endParaRPr lang="zh-CN" altLang="en-US" sz="1800" b="1" kern="1200" dirty="0">
                        <a:solidFill>
                          <a:schemeClr val="tx1"/>
                        </a:solidFill>
                        <a:latin typeface="+mn-lt"/>
                        <a:ea typeface="+mn-ea"/>
                        <a:cs typeface="+mn-cs"/>
                      </a:endParaRPr>
                    </a:p>
                  </a:txBody>
                  <a:tcPr/>
                </a:tc>
                <a:extLst>
                  <a:ext uri="{0D108BD9-81ED-4DB2-BD59-A6C34878D82A}">
                    <a16:rowId xmlns:a16="http://schemas.microsoft.com/office/drawing/2014/main" val="493880009"/>
                  </a:ext>
                </a:extLst>
              </a:tr>
            </a:tbl>
          </a:graphicData>
        </a:graphic>
      </p:graphicFrame>
    </p:spTree>
    <p:extLst>
      <p:ext uri="{BB962C8B-B14F-4D97-AF65-F5344CB8AC3E}">
        <p14:creationId xmlns:p14="http://schemas.microsoft.com/office/powerpoint/2010/main" val="13541188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Thoughts</a:t>
            </a:r>
            <a:endParaRPr lang="zh-CN" altLang="en-US" dirty="0"/>
          </a:p>
        </p:txBody>
      </p:sp>
      <p:sp>
        <p:nvSpPr>
          <p:cNvPr id="4" name="内容占位符 8">
            <a:extLst>
              <a:ext uri="{FF2B5EF4-FFF2-40B4-BE49-F238E27FC236}">
                <a16:creationId xmlns:a16="http://schemas.microsoft.com/office/drawing/2014/main" id="{44922342-9DFF-4269-811C-D22CC1CDCD4E}"/>
              </a:ext>
            </a:extLst>
          </p:cNvPr>
          <p:cNvSpPr>
            <a:spLocks noGrp="1"/>
          </p:cNvSpPr>
          <p:nvPr>
            <p:ph idx="1"/>
          </p:nvPr>
        </p:nvSpPr>
        <p:spPr>
          <a:xfrm>
            <a:off x="148669" y="931863"/>
            <a:ext cx="8859921" cy="4859337"/>
          </a:xfrm>
        </p:spPr>
        <p:txBody>
          <a:bodyPr/>
          <a:lstStyle/>
          <a:p>
            <a:r>
              <a:rPr lang="en-US" altLang="zh-CN" sz="2000" dirty="0"/>
              <a:t>I think the reason might be the label </a:t>
            </a:r>
            <a:r>
              <a:rPr lang="en-US" altLang="zh-CN" sz="2000" dirty="0" err="1"/>
              <a:t>img</a:t>
            </a:r>
            <a:r>
              <a:rPr lang="en-US" altLang="zh-CN" sz="2000" dirty="0"/>
              <a:t> is too few, compared with </a:t>
            </a:r>
            <a:r>
              <a:rPr lang="en-US" altLang="zh-CN" sz="2000" dirty="0" err="1"/>
              <a:t>unlabel</a:t>
            </a:r>
            <a:r>
              <a:rPr lang="en-US" altLang="zh-CN" sz="2000" dirty="0"/>
              <a:t> </a:t>
            </a:r>
            <a:r>
              <a:rPr lang="en-US" altLang="zh-CN" sz="2000" dirty="0" err="1"/>
              <a:t>img</a:t>
            </a:r>
            <a:r>
              <a:rPr lang="en-US" altLang="zh-CN" sz="2000" dirty="0"/>
              <a:t>. The 1% COCO setting in the soft teacher is 1k label vs. 10k </a:t>
            </a:r>
            <a:r>
              <a:rPr lang="en-US" altLang="zh-CN" sz="2000" dirty="0" err="1"/>
              <a:t>unlabel</a:t>
            </a:r>
            <a:r>
              <a:rPr lang="en-US" altLang="zh-CN" sz="2000" dirty="0"/>
              <a:t> </a:t>
            </a:r>
            <a:r>
              <a:rPr lang="en-US" altLang="zh-CN" sz="2000" dirty="0" err="1"/>
              <a:t>img</a:t>
            </a:r>
            <a:r>
              <a:rPr lang="en-US" altLang="zh-CN" sz="2000" dirty="0"/>
              <a:t>. The training images are more than our case.</a:t>
            </a:r>
          </a:p>
          <a:p>
            <a:r>
              <a:rPr lang="en-US" altLang="zh-CN" sz="2000" dirty="0"/>
              <a:t>To make semi-supervised detection way work, we may need to use more labeled data, not just the 1st </a:t>
            </a:r>
            <a:r>
              <a:rPr lang="en-US" altLang="zh-CN" sz="2000" dirty="0" err="1"/>
              <a:t>img</a:t>
            </a:r>
            <a:r>
              <a:rPr lang="en-US" altLang="zh-CN" sz="2000" dirty="0"/>
              <a:t>, or decrease the unlabeled data in the training process.</a:t>
            </a:r>
          </a:p>
        </p:txBody>
      </p:sp>
    </p:spTree>
    <p:extLst>
      <p:ext uri="{BB962C8B-B14F-4D97-AF65-F5344CB8AC3E}">
        <p14:creationId xmlns:p14="http://schemas.microsoft.com/office/powerpoint/2010/main" val="31057634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B27140F-0B33-4257-8F68-E50E9105FBA8}"/>
              </a:ext>
            </a:extLst>
          </p:cNvPr>
          <p:cNvSpPr>
            <a:spLocks noGrp="1"/>
          </p:cNvSpPr>
          <p:nvPr>
            <p:ph type="title"/>
          </p:nvPr>
        </p:nvSpPr>
        <p:spPr>
          <a:xfrm>
            <a:off x="76200" y="169332"/>
            <a:ext cx="8932389" cy="717937"/>
          </a:xfrm>
        </p:spPr>
        <p:txBody>
          <a:bodyPr/>
          <a:lstStyle/>
          <a:p>
            <a:r>
              <a:rPr lang="en-US" altLang="zh-CN" dirty="0"/>
              <a:t>End</a:t>
            </a:r>
            <a:endParaRPr lang="zh-CN" altLang="en-US" dirty="0"/>
          </a:p>
        </p:txBody>
      </p:sp>
      <p:sp>
        <p:nvSpPr>
          <p:cNvPr id="5" name="文本框 4">
            <a:extLst>
              <a:ext uri="{FF2B5EF4-FFF2-40B4-BE49-F238E27FC236}">
                <a16:creationId xmlns:a16="http://schemas.microsoft.com/office/drawing/2014/main" id="{01DF72CB-8094-4B85-81E3-71D721899453}"/>
              </a:ext>
            </a:extLst>
          </p:cNvPr>
          <p:cNvSpPr txBox="1"/>
          <p:nvPr/>
        </p:nvSpPr>
        <p:spPr>
          <a:xfrm>
            <a:off x="2515877" y="2590800"/>
            <a:ext cx="4053033" cy="707886"/>
          </a:xfrm>
          <a:prstGeom prst="rect">
            <a:avLst/>
          </a:prstGeom>
          <a:noFill/>
        </p:spPr>
        <p:txBody>
          <a:bodyPr wrap="none" rtlCol="0">
            <a:spAutoFit/>
          </a:bodyPr>
          <a:lstStyle/>
          <a:p>
            <a:r>
              <a:rPr lang="en-US" altLang="zh-CN" sz="4000" dirty="0"/>
              <a:t>End and Thanks!</a:t>
            </a:r>
            <a:endParaRPr lang="zh-CN" altLang="en-US" sz="4000" dirty="0"/>
          </a:p>
        </p:txBody>
      </p:sp>
    </p:spTree>
    <p:extLst>
      <p:ext uri="{BB962C8B-B14F-4D97-AF65-F5344CB8AC3E}">
        <p14:creationId xmlns:p14="http://schemas.microsoft.com/office/powerpoint/2010/main" val="1563045283"/>
      </p:ext>
    </p:extLst>
  </p:cSld>
  <p:clrMapOvr>
    <a:masterClrMapping/>
  </p:clrMapOvr>
  <p:transition/>
</p:sld>
</file>

<file path=ppt/theme/theme1.xml><?xml version="1.0" encoding="utf-8"?>
<a:theme xmlns:a="http://schemas.openxmlformats.org/drawingml/2006/main" name="Standard">
  <a:themeElements>
    <a:clrScheme name="siemens interna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iemens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FF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Siemens Sans Black" pitchFamily="2" charset="0"/>
          </a:defRPr>
        </a:defPPr>
      </a:lstStyle>
    </a:spDef>
    <a:lnDef>
      <a:spPr bwMode="auto">
        <a:xfrm>
          <a:off x="0" y="0"/>
          <a:ext cx="1" cy="1"/>
        </a:xfrm>
        <a:custGeom>
          <a:avLst/>
          <a:gdLst/>
          <a:ahLst/>
          <a:cxnLst/>
          <a:rect l="0" t="0" r="0" b="0"/>
          <a:pathLst/>
        </a:custGeom>
        <a:noFill/>
        <a:ln w="12700" cap="flat" cmpd="sng" algn="ctr">
          <a:solidFill>
            <a:srgbClr val="FF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Siemens Sans Black" pitchFamily="2" charset="0"/>
          </a:defRPr>
        </a:defPPr>
      </a:lstStyle>
    </a:lnDef>
  </a:objectDefaults>
  <a:extraClrSchemeLst>
    <a:extraClrScheme>
      <a:clrScheme name="siemens internal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iemens interna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emens internal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emens internal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emens intern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emens intern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iemens intern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iemens internal">
  <a:themeElements>
    <a:clrScheme name="siemens interna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iemens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FF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Siemens Sans Black" pitchFamily="2" charset="0"/>
          </a:defRPr>
        </a:defPPr>
      </a:lstStyle>
    </a:spDef>
    <a:lnDef>
      <a:spPr bwMode="auto">
        <a:xfrm>
          <a:off x="0" y="0"/>
          <a:ext cx="1" cy="1"/>
        </a:xfrm>
        <a:custGeom>
          <a:avLst/>
          <a:gdLst/>
          <a:ahLst/>
          <a:cxnLst/>
          <a:rect l="0" t="0" r="0" b="0"/>
          <a:pathLst/>
        </a:custGeom>
        <a:noFill/>
        <a:ln w="12700" cap="flat" cmpd="sng" algn="ctr">
          <a:solidFill>
            <a:srgbClr val="FF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Siemens Sans Black" pitchFamily="2" charset="0"/>
          </a:defRPr>
        </a:defPPr>
      </a:lstStyle>
    </a:lnDef>
  </a:objectDefaults>
  <a:extraClrSchemeLst>
    <a:extraClrScheme>
      <a:clrScheme name="siemens internal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iemens interna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emens internal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emens internal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emens intern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emens intern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iemens intern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siemens interna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iemens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FF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Siemens Sans Black" pitchFamily="2" charset="0"/>
          </a:defRPr>
        </a:defPPr>
      </a:lstStyle>
    </a:spDef>
    <a:lnDef>
      <a:spPr bwMode="auto">
        <a:xfrm>
          <a:off x="0" y="0"/>
          <a:ext cx="1" cy="1"/>
        </a:xfrm>
        <a:custGeom>
          <a:avLst/>
          <a:gdLst/>
          <a:ahLst/>
          <a:cxnLst/>
          <a:rect l="0" t="0" r="0" b="0"/>
          <a:pathLst/>
        </a:custGeom>
        <a:noFill/>
        <a:ln w="12700" cap="flat" cmpd="sng" algn="ctr">
          <a:solidFill>
            <a:srgbClr val="FF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Siemens Sans Black" pitchFamily="2" charset="0"/>
          </a:defRPr>
        </a:defPPr>
      </a:lstStyle>
    </a:lnDef>
  </a:objectDefaults>
  <a:extraClrSchemeLst>
    <a:extraClrScheme>
      <a:clrScheme name="siemens internal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iemens interna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emens internal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emens internal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emens intern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emens intern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iemens intern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Stony Brook Univers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EmoryTheme</Template>
  <TotalTime>22670</TotalTime>
  <Words>533</Words>
  <Application>Microsoft Office PowerPoint</Application>
  <PresentationFormat>全屏显示(4:3)</PresentationFormat>
  <Paragraphs>86</Paragraphs>
  <Slides>9</Slides>
  <Notes>1</Notes>
  <HiddenSlides>0</HiddenSlides>
  <MMClips>0</MMClips>
  <ScaleCrop>false</ScaleCrop>
  <HeadingPairs>
    <vt:vector size="6" baseType="variant">
      <vt:variant>
        <vt:lpstr>已用的字体</vt:lpstr>
      </vt:variant>
      <vt:variant>
        <vt:i4>9</vt:i4>
      </vt:variant>
      <vt:variant>
        <vt:lpstr>主题</vt:lpstr>
      </vt:variant>
      <vt:variant>
        <vt:i4>7</vt:i4>
      </vt:variant>
      <vt:variant>
        <vt:lpstr>幻灯片标题</vt:lpstr>
      </vt:variant>
      <vt:variant>
        <vt:i4>9</vt:i4>
      </vt:variant>
    </vt:vector>
  </HeadingPairs>
  <TitlesOfParts>
    <vt:vector size="25" baseType="lpstr">
      <vt:lpstr>Lucida Grande</vt:lpstr>
      <vt:lpstr>ＭＳ Ｐゴシック</vt:lpstr>
      <vt:lpstr>Siemens Sans</vt:lpstr>
      <vt:lpstr>Siemens Sans Black</vt:lpstr>
      <vt:lpstr>宋体</vt:lpstr>
      <vt:lpstr>Arial</vt:lpstr>
      <vt:lpstr>Calibri</vt:lpstr>
      <vt:lpstr>Helvetica</vt:lpstr>
      <vt:lpstr>Verdana</vt:lpstr>
      <vt:lpstr>Standard</vt:lpstr>
      <vt:lpstr>1_siemens internal</vt:lpstr>
      <vt:lpstr>2_siemens internal</vt:lpstr>
      <vt:lpstr>Office Theme</vt:lpstr>
      <vt:lpstr>1_Office Theme</vt:lpstr>
      <vt:lpstr>2_Office Theme</vt:lpstr>
      <vt:lpstr>Stony Brook University</vt:lpstr>
      <vt:lpstr>PowerPoint 演示文稿</vt:lpstr>
      <vt:lpstr>Last discussion</vt:lpstr>
      <vt:lpstr>Full Process</vt:lpstr>
      <vt:lpstr>This week</vt:lpstr>
      <vt:lpstr>Method-Soft Teacher</vt:lpstr>
      <vt:lpstr>Method-Soft Teacher</vt:lpstr>
      <vt:lpstr>Numerical Result</vt:lpstr>
      <vt:lpstr>Thoughts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SATO: A Spatial Data Partitioning Framework for Scalable Query Processing</dc:title>
  <dc:creator>Hoang Vo</dc:creator>
  <cp:lastModifiedBy>程 文胜</cp:lastModifiedBy>
  <cp:revision>2057</cp:revision>
  <cp:lastPrinted>2015-08-26T21:35:55Z</cp:lastPrinted>
  <dcterms:created xsi:type="dcterms:W3CDTF">2014-10-10T03:49:09Z</dcterms:created>
  <dcterms:modified xsi:type="dcterms:W3CDTF">2022-03-29T05:23:06Z</dcterms:modified>
</cp:coreProperties>
</file>