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20"/>
  </p:notesMasterIdLst>
  <p:handoutMasterIdLst>
    <p:handoutMasterId r:id="rId21"/>
  </p:handoutMasterIdLst>
  <p:sldIdLst>
    <p:sldId id="265" r:id="rId8"/>
    <p:sldId id="326" r:id="rId9"/>
    <p:sldId id="327" r:id="rId10"/>
    <p:sldId id="454" r:id="rId11"/>
    <p:sldId id="464" r:id="rId12"/>
    <p:sldId id="455" r:id="rId13"/>
    <p:sldId id="463" r:id="rId14"/>
    <p:sldId id="459" r:id="rId15"/>
    <p:sldId id="460" r:id="rId16"/>
    <p:sldId id="462" r:id="rId17"/>
    <p:sldId id="461" r:id="rId18"/>
    <p:sldId id="343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4/12/2022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4/12/2022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4/12/2022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2022.3.27-4.3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Result-Worse 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44922342-9DFF-4269-811C-D22CC1CD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For balloon-3, AP(best epoch) goes from 40.6 to 28.3.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171AAA-AA47-41F7-BCB3-9B86C11AE551}"/>
              </a:ext>
            </a:extLst>
          </p:cNvPr>
          <p:cNvSpPr txBox="1"/>
          <p:nvPr/>
        </p:nvSpPr>
        <p:spPr>
          <a:xfrm>
            <a:off x="3845095" y="58357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Iter1-199.jpg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BE853D-5F20-457D-9792-14740D13E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01522"/>
            <a:ext cx="7803871" cy="43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726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Result-Worse 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44922342-9DFF-4269-811C-D22CC1CD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For balloon-3, AP(best epoch) goes from 40.6 to 28.3.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171AAA-AA47-41F7-BCB3-9B86C11AE551}"/>
              </a:ext>
            </a:extLst>
          </p:cNvPr>
          <p:cNvSpPr txBox="1"/>
          <p:nvPr/>
        </p:nvSpPr>
        <p:spPr>
          <a:xfrm>
            <a:off x="3845095" y="58357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Iter2-199.jpg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8D72B1-C109-4794-AF04-A582EA228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0" y="1445434"/>
            <a:ext cx="7725807" cy="43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47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6" name="内容占位符 8">
            <a:extLst>
              <a:ext uri="{FF2B5EF4-FFF2-40B4-BE49-F238E27FC236}">
                <a16:creationId xmlns:a16="http://schemas.microsoft.com/office/drawing/2014/main" id="{F9BE7C44-809C-466E-BCCD-946A85FB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Tried recent semi-supervised detection method, which is trained end to end and published in ICCV 21.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 about the training process?</a:t>
            </a:r>
          </a:p>
          <a:p>
            <a:r>
              <a:rPr lang="en-US" altLang="zh-CN" sz="2000" dirty="0"/>
              <a:t>Conclusion: it takes long time, so I tested several </a:t>
            </a:r>
            <a:r>
              <a:rPr lang="en-US" altLang="zh-CN" sz="2000" dirty="0" err="1"/>
              <a:t>seqs</a:t>
            </a:r>
            <a:r>
              <a:rPr lang="en-US" altLang="zh-CN" sz="2000" dirty="0"/>
              <a:t>(not all) and tuned related parameters.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 about its detection performance?</a:t>
            </a:r>
          </a:p>
          <a:p>
            <a:r>
              <a:rPr lang="en-US" altLang="zh-CN" sz="2000" dirty="0"/>
              <a:t>Conclusion: worse than the fully supervised one, which is trained only with the 1st 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and tested on all frames.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Explore the effect that including all frames of one </a:t>
            </a:r>
            <a:r>
              <a:rPr lang="en-US" altLang="zh-CN" sz="2000" dirty="0" err="1"/>
              <a:t>seq</a:t>
            </a:r>
            <a:r>
              <a:rPr lang="en-US" altLang="zh-CN" sz="2000" dirty="0"/>
              <a:t> to train an object detector. These training labels are generated by iterative search. I guess this may improve the performance with more training data.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 about the performance?</a:t>
            </a:r>
          </a:p>
          <a:p>
            <a:r>
              <a:rPr lang="en-US" altLang="zh-CN" sz="2000" dirty="0"/>
              <a:t>Observation: if both using the result of 24 epochs, the performance is worse than the way that only using the first 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to train. But in fact, if both using the best epoch, or a fixed epoch where most </a:t>
            </a:r>
            <a:r>
              <a:rPr lang="en-US" altLang="zh-CN" sz="2000" dirty="0" err="1"/>
              <a:t>seqs</a:t>
            </a:r>
            <a:r>
              <a:rPr lang="en-US" altLang="zh-CN" sz="2000" dirty="0"/>
              <a:t> get high results, then it’s better.</a:t>
            </a:r>
          </a:p>
          <a:p>
            <a:r>
              <a:rPr lang="en-US" altLang="zh-CN" sz="2000" dirty="0"/>
              <a:t>Conclusion: it’s better. The point is that with lost of noisy pseudo labels, it has been proved that early stopping is necessary. Since the model would first try to fit high-quality label, then overfit those noisy label, and the performance firstly goes up and then drops down quickly.</a:t>
            </a:r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Result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44922342-9DFF-4269-811C-D22CC1CD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614331" cy="4859337"/>
          </a:xfrm>
        </p:spPr>
        <p:txBody>
          <a:bodyPr/>
          <a:lstStyle/>
          <a:p>
            <a:r>
              <a:rPr lang="en-US" altLang="zh-CN" sz="2000" dirty="0"/>
              <a:t>We compare the </a:t>
            </a:r>
            <a:r>
              <a:rPr lang="en-US" altLang="zh-CN" sz="2000" dirty="0" err="1"/>
              <a:t>train_all</a:t>
            </a:r>
            <a:r>
              <a:rPr lang="en-US" altLang="zh-CN" sz="2000" dirty="0"/>
              <a:t> method with train_1 method, and the result is shown on next page. (file:my_workdir/search_iterative_all_frame/iter_2/from_post_process/t2_1_from_inst_th_05/t2_12_post_process/t2_121_inst_th_05/bs_8_lr_0_005).</a:t>
            </a:r>
          </a:p>
          <a:p>
            <a:r>
              <a:rPr lang="en-US" altLang="zh-CN" sz="2000" dirty="0"/>
              <a:t>Best epoch is to use the best epoch across all 24 epochs. The epoch is not the same across different </a:t>
            </a:r>
            <a:r>
              <a:rPr lang="en-US" altLang="zh-CN" sz="2000" dirty="0" err="1"/>
              <a:t>seqs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Major epoch is to use the epoch where most </a:t>
            </a:r>
            <a:r>
              <a:rPr lang="en-US" altLang="zh-CN" sz="2000" dirty="0" err="1"/>
              <a:t>seqs</a:t>
            </a:r>
            <a:r>
              <a:rPr lang="en-US" altLang="zh-CN" sz="2000" dirty="0"/>
              <a:t> get best result. The epoch is the same across different </a:t>
            </a:r>
            <a:r>
              <a:rPr lang="en-US" altLang="zh-CN" sz="2000" dirty="0" err="1"/>
              <a:t>seqs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118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Result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95FFE7-FD4B-4423-BD07-D30EC664A3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000" y="887269"/>
          <a:ext cx="80009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090">
                  <a:extLst>
                    <a:ext uri="{9D8B030D-6E8A-4147-A177-3AD203B41FA5}">
                      <a16:colId xmlns:a16="http://schemas.microsoft.com/office/drawing/2014/main" val="1618248457"/>
                    </a:ext>
                  </a:extLst>
                </a:gridCol>
                <a:gridCol w="1469303">
                  <a:extLst>
                    <a:ext uri="{9D8B030D-6E8A-4147-A177-3AD203B41FA5}">
                      <a16:colId xmlns:a16="http://schemas.microsoft.com/office/drawing/2014/main" val="667457862"/>
                    </a:ext>
                  </a:extLst>
                </a:gridCol>
                <a:gridCol w="1469303">
                  <a:extLst>
                    <a:ext uri="{9D8B030D-6E8A-4147-A177-3AD203B41FA5}">
                      <a16:colId xmlns:a16="http://schemas.microsoft.com/office/drawing/2014/main" val="1621423890"/>
                    </a:ext>
                  </a:extLst>
                </a:gridCol>
                <a:gridCol w="1469303">
                  <a:extLst>
                    <a:ext uri="{9D8B030D-6E8A-4147-A177-3AD203B41FA5}">
                      <a16:colId xmlns:a16="http://schemas.microsoft.com/office/drawing/2014/main" val="153267789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AP75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48669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(train_1)-24th</a:t>
                      </a:r>
                      <a:r>
                        <a:rPr lang="en-US" sz="18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38.28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77.50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32.57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888637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baseline(iter_1)-24th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26.48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57.77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20.51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662218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(train_1)-24th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29.10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64.34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22.70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71177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train_all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)-24th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26.64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54.69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22.87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278057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(train_1)-best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29.34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64.65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22.90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417408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train_all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)-best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30.40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61.52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26.69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9092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(train_1)-major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29.10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64.34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22.70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746849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train_all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)-major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61.51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25.53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45581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931A158-46C4-4A63-B68E-8411EFB2E9FA}"/>
              </a:ext>
            </a:extLst>
          </p:cNvPr>
          <p:cNvSpPr/>
          <p:nvPr/>
        </p:nvSpPr>
        <p:spPr>
          <a:xfrm>
            <a:off x="147451" y="455476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Major epoch of iter_2 (train_1): [22, 10, 10, 24, 22, 10, 24, 22, 24, 24, 24, 22, 4, 24, 24, 24, 24, 24, 24, 24, 24, 24, 8, 8, 24, 24, 24, 24, 24, 24, 24, 12, 24, 20, 24, 24, 24, 22, 24, 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Major epoch of iter_2 (</a:t>
            </a:r>
            <a:r>
              <a:rPr lang="en-US" altLang="zh-CN" dirty="0" err="1"/>
              <a:t>train_all</a:t>
            </a:r>
            <a:r>
              <a:rPr lang="en-US" altLang="zh-CN" dirty="0"/>
              <a:t>):[2, 4, 6, 2, 2, 2, 4, 2, 2, 8, 4, 2, 2, 2, 4, 2, 2, 2, 2, 4, 2, 2, 4, 2, 2, 2, 2, 6, 2, 10, 6, 2, 2, 2, 6, 4, 2, 4, 2, 4]</a:t>
            </a:r>
          </a:p>
        </p:txBody>
      </p:sp>
    </p:spTree>
    <p:extLst>
      <p:ext uri="{BB962C8B-B14F-4D97-AF65-F5344CB8AC3E}">
        <p14:creationId xmlns:p14="http://schemas.microsoft.com/office/powerpoint/2010/main" val="13558480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Result-Better 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44922342-9DFF-4269-811C-D22CC1CD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For airplane-0, AP(best epoch) goes from 5.2 to 21.4.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171AAA-AA47-41F7-BCB3-9B86C11AE551}"/>
              </a:ext>
            </a:extLst>
          </p:cNvPr>
          <p:cNvSpPr txBox="1"/>
          <p:nvPr/>
        </p:nvSpPr>
        <p:spPr>
          <a:xfrm>
            <a:off x="3845095" y="58357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Iter2-000.jpg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CFC0A2-42BB-49AC-B8D4-ADF7138E2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9" y="1482189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495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Result-Better 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44922342-9DFF-4269-811C-D22CC1CD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For airplane-0, AP(best epoch) goes from 5.2 to 21.4.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171AAA-AA47-41F7-BCB3-9B86C11AE551}"/>
              </a:ext>
            </a:extLst>
          </p:cNvPr>
          <p:cNvSpPr txBox="1"/>
          <p:nvPr/>
        </p:nvSpPr>
        <p:spPr>
          <a:xfrm>
            <a:off x="3909215" y="584580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Iter1-99.jpg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D43B86-7347-498C-99BB-50C50E565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1" y="1378094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67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Result-Better 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44922342-9DFF-4269-811C-D22CC1CD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For airplane-0, AP(best epoch) goes from 5.2 to 21.4.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171AAA-AA47-41F7-BCB3-9B86C11AE551}"/>
              </a:ext>
            </a:extLst>
          </p:cNvPr>
          <p:cNvSpPr txBox="1"/>
          <p:nvPr/>
        </p:nvSpPr>
        <p:spPr>
          <a:xfrm>
            <a:off x="3909215" y="58458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Iter2-99.jpg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BFC4D9-BAF7-4FE5-8052-447713CFF4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0" y="1442295"/>
            <a:ext cx="7727868" cy="43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350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Result-Worse 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44922342-9DFF-4269-811C-D22CC1CD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For balloon-3, AP(best epoch) goes from 40.6 to 28.3.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171AAA-AA47-41F7-BCB3-9B86C11AE551}"/>
              </a:ext>
            </a:extLst>
          </p:cNvPr>
          <p:cNvSpPr txBox="1"/>
          <p:nvPr/>
        </p:nvSpPr>
        <p:spPr>
          <a:xfrm>
            <a:off x="3962400" y="587657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Iter2-000.jpg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5F8835-4861-4463-8491-BB1FABD1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8" y="1336963"/>
            <a:ext cx="7997922" cy="44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65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24013</TotalTime>
  <Words>775</Words>
  <Application>Microsoft Office PowerPoint</Application>
  <PresentationFormat>全屏显示(4:3)</PresentationFormat>
  <Paragraphs>84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Numerical Result</vt:lpstr>
      <vt:lpstr>Numerical Result</vt:lpstr>
      <vt:lpstr>Vis Result-Better Seq</vt:lpstr>
      <vt:lpstr>Vis Result-Better Seq</vt:lpstr>
      <vt:lpstr>Vis Result-Better Seq</vt:lpstr>
      <vt:lpstr>Vis Result-Worse Seq</vt:lpstr>
      <vt:lpstr>Vis Result-Worse Seq</vt:lpstr>
      <vt:lpstr>Vis Result-Worse Seq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2085</cp:revision>
  <cp:lastPrinted>2015-08-26T21:35:55Z</cp:lastPrinted>
  <dcterms:created xsi:type="dcterms:W3CDTF">2014-10-10T03:49:09Z</dcterms:created>
  <dcterms:modified xsi:type="dcterms:W3CDTF">2022-04-13T03:56:30Z</dcterms:modified>
</cp:coreProperties>
</file>