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6.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Lst>
  <p:notesMasterIdLst>
    <p:notesMasterId r:id="rId19"/>
  </p:notesMasterIdLst>
  <p:handoutMasterIdLst>
    <p:handoutMasterId r:id="rId20"/>
  </p:handoutMasterIdLst>
  <p:sldIdLst>
    <p:sldId id="265" r:id="rId8"/>
    <p:sldId id="326" r:id="rId9"/>
    <p:sldId id="327" r:id="rId10"/>
    <p:sldId id="454" r:id="rId11"/>
    <p:sldId id="464" r:id="rId12"/>
    <p:sldId id="458" r:id="rId13"/>
    <p:sldId id="459" r:id="rId14"/>
    <p:sldId id="461" r:id="rId15"/>
    <p:sldId id="460" r:id="rId16"/>
    <p:sldId id="462" r:id="rId17"/>
    <p:sldId id="343" r:id="rId18"/>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程 文胜" initials="程" lastIdx="1" clrIdx="0">
    <p:extLst>
      <p:ext uri="{19B8F6BF-5375-455C-9EA6-DF929625EA0E}">
        <p15:presenceInfo xmlns:p15="http://schemas.microsoft.com/office/powerpoint/2012/main" userId="1fa8d855b4ce2c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1F5C0"/>
    <a:srgbClr val="0000FF"/>
    <a:srgbClr val="0066FF"/>
    <a:srgbClr val="A71930"/>
    <a:srgbClr val="FFFF99"/>
    <a:srgbClr val="B9ED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548E6-3DD4-4112-B45D-DD032B0B5B37}" v="61" dt="2020-01-30T12:57:40.02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6870" autoAdjust="0"/>
  </p:normalViewPr>
  <p:slideViewPr>
    <p:cSldViewPr>
      <p:cViewPr varScale="1">
        <p:scale>
          <a:sx n="81" d="100"/>
          <a:sy n="81" d="100"/>
        </p:scale>
        <p:origin x="180" y="102"/>
      </p:cViewPr>
      <p:guideLst>
        <p:guide orient="horz" pos="2160"/>
        <p:guide pos="2880"/>
      </p:guideLst>
    </p:cSldViewPr>
  </p:slideViewPr>
  <p:outlineViewPr>
    <p:cViewPr>
      <p:scale>
        <a:sx n="33" d="100"/>
        <a:sy n="33" d="100"/>
      </p:scale>
      <p:origin x="0" y="-7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1737"/>
          </a:xfrm>
          <a:prstGeom prst="rect">
            <a:avLst/>
          </a:prstGeom>
        </p:spPr>
        <p:txBody>
          <a:bodyPr vert="horz" lIns="93177" tIns="46589" rIns="93177" bIns="46589" rtlCol="0"/>
          <a:lstStyle>
            <a:lvl1pPr algn="r">
              <a:defRPr sz="1200"/>
            </a:lvl1pPr>
          </a:lstStyle>
          <a:p>
            <a:fld id="{E6111496-B189-429B-AFC5-24D1D34733DC}" type="datetimeFigureOut">
              <a:rPr lang="en-US" smtClean="0"/>
              <a:t>4/12/2022</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6C90CB45-27BB-4BD8-9A38-71B07E44059A}" type="slidenum">
              <a:rPr lang="en-US" smtClean="0"/>
              <a:t>‹#›</a:t>
            </a:fld>
            <a:endParaRPr lang="en-US"/>
          </a:p>
        </p:txBody>
      </p:sp>
    </p:spTree>
    <p:extLst>
      <p:ext uri="{BB962C8B-B14F-4D97-AF65-F5344CB8AC3E}">
        <p14:creationId xmlns:p14="http://schemas.microsoft.com/office/powerpoint/2010/main" val="1237860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3628FCE6-EDDF-4DAD-B7E1-744EFADB451A}" type="datetimeFigureOut">
              <a:rPr lang="en-US" smtClean="0"/>
              <a:t>4/12/2022</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2938DFF-218C-4948-B31E-06D658EB2B31}" type="slidenum">
              <a:rPr lang="en-US" smtClean="0"/>
              <a:t>‹#›</a:t>
            </a:fld>
            <a:endParaRPr lang="en-US"/>
          </a:p>
        </p:txBody>
      </p:sp>
    </p:spTree>
    <p:extLst>
      <p:ext uri="{BB962C8B-B14F-4D97-AF65-F5344CB8AC3E}">
        <p14:creationId xmlns:p14="http://schemas.microsoft.com/office/powerpoint/2010/main" val="240036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38DFF-218C-4948-B31E-06D658EB2B31}" type="slidenum">
              <a:rPr lang="en-US" smtClean="0"/>
              <a:t>1</a:t>
            </a:fld>
            <a:endParaRPr lang="en-US"/>
          </a:p>
        </p:txBody>
      </p:sp>
    </p:spTree>
    <p:extLst>
      <p:ext uri="{BB962C8B-B14F-4D97-AF65-F5344CB8AC3E}">
        <p14:creationId xmlns:p14="http://schemas.microsoft.com/office/powerpoint/2010/main" val="1764946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ci.emory.edu/cms" TargetMode="Externa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ci.emory.edu/cms" TargetMode="Externa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169332"/>
            <a:ext cx="8932389" cy="717937"/>
          </a:xfrm>
        </p:spPr>
        <p:txBody>
          <a:bodyPr/>
          <a:lstStyle/>
          <a:p>
            <a:r>
              <a:rPr lang="en-US" dirty="0"/>
              <a:t>Click to edit Master title style</a:t>
            </a:r>
          </a:p>
        </p:txBody>
      </p:sp>
      <p:sp>
        <p:nvSpPr>
          <p:cNvPr id="3" name="Content Placeholder 2"/>
          <p:cNvSpPr>
            <a:spLocks noGrp="1"/>
          </p:cNvSpPr>
          <p:nvPr>
            <p:ph idx="1"/>
          </p:nvPr>
        </p:nvSpPr>
        <p:spPr>
          <a:xfrm>
            <a:off x="148669" y="931863"/>
            <a:ext cx="8859921" cy="5316538"/>
          </a:xfrm>
        </p:spPr>
        <p:txBody>
          <a:bodyPr/>
          <a:lstStyle>
            <a:lvl1pPr>
              <a:spcAft>
                <a:spcPts val="300"/>
              </a:spcAft>
              <a:defRPr>
                <a:latin typeface="Verdana" pitchFamily="34" charset="0"/>
              </a:defRPr>
            </a:lvl1pPr>
            <a:lvl2pPr>
              <a:spcAft>
                <a:spcPts val="300"/>
              </a:spcAft>
              <a:defRPr>
                <a:latin typeface="Verdana" pitchFamily="34" charset="0"/>
              </a:defRPr>
            </a:lvl2pPr>
            <a:lvl3pPr>
              <a:spcAft>
                <a:spcPts val="300"/>
              </a:spcAft>
              <a:defRPr>
                <a:latin typeface="Verdana" pitchFamily="34" charset="0"/>
              </a:defRPr>
            </a:lvl3pPr>
            <a:lvl4pPr>
              <a:spcAft>
                <a:spcPts val="300"/>
              </a:spcAft>
              <a:defRPr>
                <a:latin typeface="Verdana" pitchFamily="34" charset="0"/>
              </a:defRPr>
            </a:lvl4pPr>
            <a:lvl5pPr>
              <a:spcAft>
                <a:spcPts val="300"/>
              </a:spcAft>
              <a:defRPr>
                <a:latin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515938"/>
            <a:ext cx="2138362" cy="618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 y="515938"/>
            <a:ext cx="6262688" cy="618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2878"/>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1222375" y="2973388"/>
            <a:ext cx="7921625" cy="2741612"/>
          </a:xfrm>
          <a:prstGeom prst="rect">
            <a:avLst/>
          </a:prstGeom>
          <a:solidFill>
            <a:srgbClr val="CCCCCC"/>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sp>
        <p:nvSpPr>
          <p:cNvPr id="5" name="Rectangle 7"/>
          <p:cNvSpPr>
            <a:spLocks noChangeArrowheads="1"/>
          </p:cNvSpPr>
          <p:nvPr/>
        </p:nvSpPr>
        <p:spPr bwMode="auto">
          <a:xfrm>
            <a:off x="2209800" y="1906588"/>
            <a:ext cx="6096000" cy="1066800"/>
          </a:xfrm>
          <a:prstGeom prst="rect">
            <a:avLst/>
          </a:prstGeom>
          <a:noFill/>
          <a:ln w="9525">
            <a:noFill/>
            <a:miter lim="800000"/>
            <a:headEnd/>
            <a:tailEnd/>
          </a:ln>
          <a:effectLst/>
        </p:spPr>
        <p:txBody>
          <a:bodyPr anchor="ctr"/>
          <a:lstStyle/>
          <a:p>
            <a:pPr defTabSz="457200" eaLnBrk="0" hangingPunct="0"/>
            <a:endParaRPr lang="de-DE" sz="1800" b="0">
              <a:solidFill>
                <a:srgbClr val="000000"/>
              </a:solidFill>
              <a:latin typeface="Arial" charset="0"/>
              <a:ea typeface="ＭＳ Ｐゴシック" pitchFamily="34" charset="-128"/>
              <a:cs typeface="+mn-cs"/>
            </a:endParaRPr>
          </a:p>
        </p:txBody>
      </p:sp>
      <p:sp>
        <p:nvSpPr>
          <p:cNvPr id="6" name="Rectangle 5"/>
          <p:cNvSpPr>
            <a:spLocks noChangeArrowheads="1"/>
          </p:cNvSpPr>
          <p:nvPr/>
        </p:nvSpPr>
        <p:spPr bwMode="auto">
          <a:xfrm>
            <a:off x="1220788" y="2927350"/>
            <a:ext cx="7929562" cy="46038"/>
          </a:xfrm>
          <a:prstGeom prst="rect">
            <a:avLst/>
          </a:prstGeom>
          <a:solidFill>
            <a:schemeClr val="bg1"/>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sp>
        <p:nvSpPr>
          <p:cNvPr id="7" name="Rectangle 13"/>
          <p:cNvSpPr>
            <a:spLocks noChangeArrowheads="1"/>
          </p:cNvSpPr>
          <p:nvPr/>
        </p:nvSpPr>
        <p:spPr bwMode="auto">
          <a:xfrm>
            <a:off x="9525" y="2962275"/>
            <a:ext cx="9140825" cy="9525"/>
          </a:xfrm>
          <a:prstGeom prst="rect">
            <a:avLst/>
          </a:prstGeom>
          <a:solidFill>
            <a:srgbClr val="336699"/>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sp>
        <p:nvSpPr>
          <p:cNvPr id="8" name="Rectangle 2"/>
          <p:cNvSpPr>
            <a:spLocks noChangeArrowheads="1"/>
          </p:cNvSpPr>
          <p:nvPr/>
        </p:nvSpPr>
        <p:spPr bwMode="auto">
          <a:xfrm>
            <a:off x="0" y="0"/>
            <a:ext cx="1220788" cy="6056313"/>
          </a:xfrm>
          <a:prstGeom prst="rect">
            <a:avLst/>
          </a:prstGeom>
          <a:solidFill>
            <a:srgbClr val="D28E00"/>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pic>
        <p:nvPicPr>
          <p:cNvPr id="9" name="Picture 2" descr="Emory | Center for Comprehensive Informatics">
            <a:hlinkClick r:id="rId2" tooltip="Emory | Center for Comprehensive Informatics"/>
          </p:cNvPr>
          <p:cNvPicPr>
            <a:picLocks noChangeAspect="1" noChangeArrowheads="1"/>
          </p:cNvPicPr>
          <p:nvPr/>
        </p:nvPicPr>
        <p:blipFill>
          <a:blip r:embed="rId3" cstate="print"/>
          <a:srcRect/>
          <a:stretch>
            <a:fillRect/>
          </a:stretch>
        </p:blipFill>
        <p:spPr bwMode="auto">
          <a:xfrm>
            <a:off x="4381500" y="152400"/>
            <a:ext cx="4762500" cy="495300"/>
          </a:xfrm>
          <a:prstGeom prst="rect">
            <a:avLst/>
          </a:prstGeom>
          <a:noFill/>
          <a:ln w="9525">
            <a:noFill/>
            <a:miter lim="800000"/>
            <a:headEnd/>
            <a:tailEnd/>
          </a:ln>
        </p:spPr>
      </p:pic>
      <p:sp>
        <p:nvSpPr>
          <p:cNvPr id="344073" name="Rectangle 9"/>
          <p:cNvSpPr>
            <a:spLocks noGrp="1" noChangeArrowheads="1"/>
          </p:cNvSpPr>
          <p:nvPr>
            <p:ph type="subTitle" sz="quarter" idx="1"/>
          </p:nvPr>
        </p:nvSpPr>
        <p:spPr>
          <a:xfrm>
            <a:off x="2590800" y="4648200"/>
            <a:ext cx="5943600" cy="684212"/>
          </a:xfrm>
        </p:spPr>
        <p:txBody>
          <a:bodyPr rIns="0"/>
          <a:lstStyle>
            <a:lvl1pPr marL="0" indent="0">
              <a:buFontTx/>
              <a:buNone/>
              <a:defRPr sz="2800">
                <a:latin typeface="Verdana" pitchFamily="34" charset="0"/>
              </a:defRPr>
            </a:lvl1pPr>
          </a:lstStyle>
          <a:p>
            <a:r>
              <a:rPr lang="en-US"/>
              <a:t>Click to edit Master subtitle style</a:t>
            </a:r>
            <a:endParaRPr lang="de-DE" dirty="0"/>
          </a:p>
        </p:txBody>
      </p:sp>
      <p:sp>
        <p:nvSpPr>
          <p:cNvPr id="344074" name="Rectangle 10"/>
          <p:cNvSpPr>
            <a:spLocks noGrp="1" noChangeArrowheads="1"/>
          </p:cNvSpPr>
          <p:nvPr>
            <p:ph type="ctrTitle" sz="quarter"/>
          </p:nvPr>
        </p:nvSpPr>
        <p:spPr>
          <a:xfrm>
            <a:off x="2590800" y="3810000"/>
            <a:ext cx="5943600" cy="838200"/>
          </a:xfrm>
        </p:spPr>
        <p:txBody>
          <a:bodyPr rIns="0" anchor="b"/>
          <a:lstStyle>
            <a:lvl1pPr>
              <a:defRPr sz="3200">
                <a:latin typeface="Verdana" pitchFamily="34" charset="0"/>
              </a:defRPr>
            </a:lvl1pPr>
          </a:lstStyle>
          <a:p>
            <a:r>
              <a:rPr lang="en-US"/>
              <a:t>Click to edit Master title style</a:t>
            </a:r>
            <a:endParaRPr lang="de-DE"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1500" y="1447800"/>
            <a:ext cx="8505825" cy="5256213"/>
          </a:xfrm>
        </p:spPr>
        <p:txBody>
          <a:bodyPr/>
          <a:lstStyle>
            <a:lvl1pPr>
              <a:spcAft>
                <a:spcPts val="300"/>
              </a:spcAft>
              <a:defRPr>
                <a:latin typeface="Verdana" pitchFamily="34" charset="0"/>
              </a:defRPr>
            </a:lvl1pPr>
            <a:lvl2pPr>
              <a:spcAft>
                <a:spcPts val="300"/>
              </a:spcAft>
              <a:defRPr>
                <a:latin typeface="Verdana" pitchFamily="34" charset="0"/>
              </a:defRPr>
            </a:lvl2pPr>
            <a:lvl3pPr>
              <a:spcAft>
                <a:spcPts val="300"/>
              </a:spcAft>
              <a:defRPr>
                <a:latin typeface="Verdana" pitchFamily="34" charset="0"/>
              </a:defRPr>
            </a:lvl3pPr>
            <a:lvl4pPr>
              <a:spcAft>
                <a:spcPts val="300"/>
              </a:spcAft>
              <a:defRPr>
                <a:latin typeface="Verdana" pitchFamily="34" charset="0"/>
              </a:defRPr>
            </a:lvl4pPr>
            <a:lvl5pPr>
              <a:spcAft>
                <a:spcPts val="300"/>
              </a:spcAft>
              <a:defRPr>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71500" y="1295400"/>
            <a:ext cx="4176713"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0613" y="1295400"/>
            <a:ext cx="4176712"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1"/>
          <p:cNvSpPr txBox="1">
            <a:spLocks/>
          </p:cNvSpPr>
          <p:nvPr/>
        </p:nvSpPr>
        <p:spPr bwMode="auto">
          <a:xfrm>
            <a:off x="542925" y="515938"/>
            <a:ext cx="8553450" cy="779462"/>
          </a:xfrm>
          <a:prstGeom prst="rect">
            <a:avLst/>
          </a:prstGeom>
          <a:noFill/>
          <a:ln w="9525">
            <a:noFill/>
            <a:miter lim="800000"/>
            <a:headEnd/>
            <a:tailEnd/>
          </a:ln>
        </p:spPr>
        <p:txBody>
          <a:bodyPr lIns="0" tIns="0" anchor="ctr"/>
          <a:lstStyle/>
          <a:p>
            <a:pPr eaLnBrk="0" hangingPunct="0">
              <a:lnSpc>
                <a:spcPct val="95000"/>
              </a:lnSpc>
              <a:defRPr/>
            </a:pPr>
            <a:r>
              <a:rPr lang="en-US" sz="2600" b="0">
                <a:solidFill>
                  <a:srgbClr val="003399"/>
                </a:solidFill>
                <a:latin typeface="Verdana" charset="0"/>
                <a:ea typeface="ＭＳ Ｐゴシック" charset="-128"/>
                <a:cs typeface="ＭＳ Ｐゴシック" charset="-128"/>
              </a:rPr>
              <a:t>Click to edit Master title style</a:t>
            </a:r>
          </a:p>
        </p:txBody>
      </p:sp>
      <p:sp>
        <p:nvSpPr>
          <p:cNvPr id="3" name="Text Placeholder 2"/>
          <p:cNvSpPr>
            <a:spLocks noGrp="1"/>
          </p:cNvSpPr>
          <p:nvPr>
            <p:ph type="body" idx="1"/>
          </p:nvPr>
        </p:nvSpPr>
        <p:spPr>
          <a:xfrm>
            <a:off x="6096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4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974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23887"/>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27450" y="623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7859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515938"/>
            <a:ext cx="2138362" cy="618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 y="515938"/>
            <a:ext cx="6262688" cy="618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2878"/>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1222375" y="2973388"/>
            <a:ext cx="7921625" cy="2741612"/>
          </a:xfrm>
          <a:prstGeom prst="rect">
            <a:avLst/>
          </a:prstGeom>
          <a:solidFill>
            <a:srgbClr val="CCCCCC"/>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5" name="Rectangle 7"/>
          <p:cNvSpPr>
            <a:spLocks noChangeArrowheads="1"/>
          </p:cNvSpPr>
          <p:nvPr/>
        </p:nvSpPr>
        <p:spPr bwMode="auto">
          <a:xfrm>
            <a:off x="2209800" y="1906588"/>
            <a:ext cx="6096000" cy="1066800"/>
          </a:xfrm>
          <a:prstGeom prst="rect">
            <a:avLst/>
          </a:prstGeom>
          <a:noFill/>
          <a:ln w="9525">
            <a:noFill/>
            <a:miter lim="800000"/>
            <a:headEnd/>
            <a:tailEnd/>
          </a:ln>
          <a:effectLst/>
        </p:spPr>
        <p:txBody>
          <a:bodyPr anchor="ctr"/>
          <a:lstStyle/>
          <a:p>
            <a:pPr defTabSz="457200" eaLnBrk="0" hangingPunct="0"/>
            <a:endParaRPr lang="de-DE" sz="1800" b="0">
              <a:solidFill>
                <a:prstClr val="black"/>
              </a:solidFill>
              <a:latin typeface="Arial" pitchFamily="34" charset="0"/>
              <a:ea typeface="ＭＳ Ｐゴシック" pitchFamily="34" charset="-128"/>
              <a:cs typeface="+mn-cs"/>
            </a:endParaRPr>
          </a:p>
        </p:txBody>
      </p:sp>
      <p:sp>
        <p:nvSpPr>
          <p:cNvPr id="6" name="Rectangle 5"/>
          <p:cNvSpPr>
            <a:spLocks noChangeArrowheads="1"/>
          </p:cNvSpPr>
          <p:nvPr/>
        </p:nvSpPr>
        <p:spPr bwMode="auto">
          <a:xfrm>
            <a:off x="1220788" y="2927350"/>
            <a:ext cx="7929562" cy="46038"/>
          </a:xfrm>
          <a:prstGeom prst="rect">
            <a:avLst/>
          </a:prstGeom>
          <a:solidFill>
            <a:schemeClr val="bg1"/>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7" name="Rectangle 13"/>
          <p:cNvSpPr>
            <a:spLocks noChangeArrowheads="1"/>
          </p:cNvSpPr>
          <p:nvPr/>
        </p:nvSpPr>
        <p:spPr bwMode="auto">
          <a:xfrm>
            <a:off x="9525" y="2962275"/>
            <a:ext cx="9140825" cy="9525"/>
          </a:xfrm>
          <a:prstGeom prst="rect">
            <a:avLst/>
          </a:prstGeom>
          <a:solidFill>
            <a:srgbClr val="336699"/>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8" name="Rectangle 2"/>
          <p:cNvSpPr>
            <a:spLocks noChangeArrowheads="1"/>
          </p:cNvSpPr>
          <p:nvPr/>
        </p:nvSpPr>
        <p:spPr bwMode="auto">
          <a:xfrm>
            <a:off x="0" y="0"/>
            <a:ext cx="1220788" cy="6056313"/>
          </a:xfrm>
          <a:prstGeom prst="rect">
            <a:avLst/>
          </a:prstGeom>
          <a:solidFill>
            <a:srgbClr val="D28E00"/>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pic>
        <p:nvPicPr>
          <p:cNvPr id="9" name="Picture 2" descr="Emory | Center for Comprehensive Informatics">
            <a:hlinkClick r:id="rId2" tooltip="Emory | Center for Comprehensive Informatics"/>
          </p:cNvPr>
          <p:cNvPicPr>
            <a:picLocks noChangeAspect="1" noChangeArrowheads="1"/>
          </p:cNvPicPr>
          <p:nvPr/>
        </p:nvPicPr>
        <p:blipFill>
          <a:blip r:embed="rId3" cstate="print"/>
          <a:srcRect/>
          <a:stretch>
            <a:fillRect/>
          </a:stretch>
        </p:blipFill>
        <p:spPr bwMode="auto">
          <a:xfrm>
            <a:off x="4381500" y="152400"/>
            <a:ext cx="4762500" cy="495300"/>
          </a:xfrm>
          <a:prstGeom prst="rect">
            <a:avLst/>
          </a:prstGeom>
          <a:noFill/>
          <a:ln w="9525">
            <a:noFill/>
            <a:miter lim="800000"/>
            <a:headEnd/>
            <a:tailEnd/>
          </a:ln>
        </p:spPr>
      </p:pic>
      <p:sp>
        <p:nvSpPr>
          <p:cNvPr id="344073" name="Rectangle 9"/>
          <p:cNvSpPr>
            <a:spLocks noGrp="1" noChangeArrowheads="1"/>
          </p:cNvSpPr>
          <p:nvPr>
            <p:ph type="subTitle" sz="quarter" idx="1"/>
          </p:nvPr>
        </p:nvSpPr>
        <p:spPr>
          <a:xfrm>
            <a:off x="2590800" y="4648200"/>
            <a:ext cx="5943600" cy="684212"/>
          </a:xfrm>
        </p:spPr>
        <p:txBody>
          <a:bodyPr rIns="0"/>
          <a:lstStyle>
            <a:lvl1pPr marL="0" indent="0">
              <a:buFontTx/>
              <a:buNone/>
              <a:defRPr sz="2800">
                <a:latin typeface="Verdana" pitchFamily="34" charset="0"/>
              </a:defRPr>
            </a:lvl1pPr>
          </a:lstStyle>
          <a:p>
            <a:r>
              <a:rPr lang="en-US"/>
              <a:t>Click to edit Master subtitle style</a:t>
            </a:r>
            <a:endParaRPr lang="de-DE" dirty="0"/>
          </a:p>
        </p:txBody>
      </p:sp>
      <p:sp>
        <p:nvSpPr>
          <p:cNvPr id="344074" name="Rectangle 10"/>
          <p:cNvSpPr>
            <a:spLocks noGrp="1" noChangeArrowheads="1"/>
          </p:cNvSpPr>
          <p:nvPr>
            <p:ph type="ctrTitle" sz="quarter"/>
          </p:nvPr>
        </p:nvSpPr>
        <p:spPr>
          <a:xfrm>
            <a:off x="2590800" y="3810000"/>
            <a:ext cx="5943600" cy="838200"/>
          </a:xfrm>
        </p:spPr>
        <p:txBody>
          <a:bodyPr rIns="0" anchor="b"/>
          <a:lstStyle>
            <a:lvl1pPr>
              <a:defRPr sz="3200">
                <a:latin typeface="Verdana" pitchFamily="34" charset="0"/>
              </a:defRPr>
            </a:lvl1pPr>
          </a:lstStyle>
          <a:p>
            <a:r>
              <a:rPr lang="en-US"/>
              <a:t>Click to edit Master title style</a:t>
            </a:r>
            <a:endParaRPr lang="de-DE"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1500" y="1447800"/>
            <a:ext cx="8505825" cy="5256213"/>
          </a:xfrm>
        </p:spPr>
        <p:txBody>
          <a:bodyPr/>
          <a:lstStyle>
            <a:lvl1pPr>
              <a:spcAft>
                <a:spcPts val="300"/>
              </a:spcAft>
              <a:defRPr>
                <a:latin typeface="Verdana" pitchFamily="34" charset="0"/>
              </a:defRPr>
            </a:lvl1pPr>
            <a:lvl2pPr>
              <a:spcAft>
                <a:spcPts val="300"/>
              </a:spcAft>
              <a:defRPr>
                <a:latin typeface="Verdana" pitchFamily="34" charset="0"/>
              </a:defRPr>
            </a:lvl2pPr>
            <a:lvl3pPr>
              <a:spcAft>
                <a:spcPts val="300"/>
              </a:spcAft>
              <a:defRPr>
                <a:latin typeface="Verdana" pitchFamily="34" charset="0"/>
              </a:defRPr>
            </a:lvl3pPr>
            <a:lvl4pPr>
              <a:spcAft>
                <a:spcPts val="300"/>
              </a:spcAft>
              <a:defRPr>
                <a:latin typeface="Verdana" pitchFamily="34" charset="0"/>
              </a:defRPr>
            </a:lvl4pPr>
            <a:lvl5pPr>
              <a:spcAft>
                <a:spcPts val="300"/>
              </a:spcAft>
              <a:defRPr>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71500" y="1295400"/>
            <a:ext cx="4176713"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0613" y="1295400"/>
            <a:ext cx="4176712"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1"/>
          <p:cNvSpPr txBox="1">
            <a:spLocks/>
          </p:cNvSpPr>
          <p:nvPr/>
        </p:nvSpPr>
        <p:spPr bwMode="auto">
          <a:xfrm>
            <a:off x="542925" y="515938"/>
            <a:ext cx="8553450" cy="779462"/>
          </a:xfrm>
          <a:prstGeom prst="rect">
            <a:avLst/>
          </a:prstGeom>
          <a:noFill/>
          <a:ln w="9525">
            <a:noFill/>
            <a:miter lim="800000"/>
            <a:headEnd/>
            <a:tailEnd/>
          </a:ln>
        </p:spPr>
        <p:txBody>
          <a:bodyPr lIns="0" tIns="0" anchor="ctr"/>
          <a:lstStyle/>
          <a:p>
            <a:pPr eaLnBrk="0" hangingPunct="0">
              <a:lnSpc>
                <a:spcPct val="95000"/>
              </a:lnSpc>
              <a:defRPr/>
            </a:pPr>
            <a:r>
              <a:rPr lang="en-US" sz="2600" b="0">
                <a:solidFill>
                  <a:srgbClr val="003399"/>
                </a:solidFill>
                <a:latin typeface="Verdana" charset="0"/>
                <a:ea typeface="ＭＳ Ｐゴシック" charset="-128"/>
                <a:cs typeface="ＭＳ Ｐゴシック" charset="-128"/>
              </a:rPr>
              <a:t>Click to edit Master title style</a:t>
            </a:r>
          </a:p>
        </p:txBody>
      </p:sp>
      <p:sp>
        <p:nvSpPr>
          <p:cNvPr id="3" name="Text Placeholder 2"/>
          <p:cNvSpPr>
            <a:spLocks noGrp="1"/>
          </p:cNvSpPr>
          <p:nvPr>
            <p:ph type="body" idx="1"/>
          </p:nvPr>
        </p:nvSpPr>
        <p:spPr>
          <a:xfrm>
            <a:off x="6096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4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974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23887"/>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27450" y="623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7859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295400"/>
            <a:ext cx="4176713"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0613" y="1295400"/>
            <a:ext cx="4176712"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515938"/>
            <a:ext cx="2138362" cy="618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 y="515938"/>
            <a:ext cx="6262688" cy="618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F3E4F7-EC54-884E-B269-6CFF112D5BB7}" type="datetime1">
              <a:rPr lang="en-US" smtClean="0">
                <a:solidFill>
                  <a:prstClr val="black">
                    <a:tint val="75000"/>
                  </a:prstClr>
                </a:solidFill>
              </a:rPr>
              <a:pPr/>
              <a:t>4/12/2022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78538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203FF-06CB-3F41-B352-CC59EC002124}" type="datetime1">
              <a:rPr lang="en-US" smtClean="0">
                <a:solidFill>
                  <a:prstClr val="black">
                    <a:tint val="75000"/>
                  </a:prstClr>
                </a:solidFill>
              </a:rPr>
              <a:pPr/>
              <a:t>4/12/2022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010400" y="6492881"/>
            <a:ext cx="2133600"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07016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p:nvPr userDrawn="1"/>
        </p:nvSpPr>
        <p:spPr>
          <a:xfrm>
            <a:off x="1600200" y="5943600"/>
            <a:ext cx="7162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8763000" y="6019800"/>
            <a:ext cx="381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06213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34648-75C3-8546-A361-B39CF5DCCEBF}" type="datetime1">
              <a:rPr lang="en-US" smtClean="0">
                <a:solidFill>
                  <a:prstClr val="black">
                    <a:tint val="75000"/>
                  </a:prstClr>
                </a:solidFill>
              </a:rPr>
              <a:pPr/>
              <a:t>4/12/2022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52173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AB9304-796E-C148-8BCA-8FD0DF7F3645}" type="datetime1">
              <a:rPr lang="en-US" smtClean="0">
                <a:solidFill>
                  <a:prstClr val="black">
                    <a:tint val="75000"/>
                  </a:prstClr>
                </a:solidFill>
              </a:rPr>
              <a:pPr/>
              <a:t>4/12/2022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07913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BE519-C31B-4E4E-B7DC-968049A31AC8}" type="datetime1">
              <a:rPr lang="en-US" smtClean="0">
                <a:solidFill>
                  <a:prstClr val="black">
                    <a:tint val="75000"/>
                  </a:prstClr>
                </a:solidFill>
              </a:rPr>
              <a:pPr/>
              <a:t>4/12/2022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92310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606BA-8166-1045-A6C6-1E3E9C8B0A0A}" type="datetime1">
              <a:rPr lang="en-US" smtClean="0">
                <a:solidFill>
                  <a:prstClr val="black">
                    <a:tint val="75000"/>
                  </a:prstClr>
                </a:solidFill>
              </a:rPr>
              <a:pPr/>
              <a:t>4/12/2022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742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BAD2D-5387-CD48-B37E-649B2D93405F}" type="datetime1">
              <a:rPr lang="en-US" smtClean="0">
                <a:solidFill>
                  <a:prstClr val="black">
                    <a:tint val="75000"/>
                  </a:prstClr>
                </a:solidFill>
              </a:rPr>
              <a:pPr/>
              <a:t>4/12/2022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1859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89CEF-F4E5-C74D-9EAC-B09FEC12E0D4}" type="datetime1">
              <a:rPr lang="en-US" smtClean="0">
                <a:solidFill>
                  <a:prstClr val="black">
                    <a:tint val="75000"/>
                  </a:prstClr>
                </a:solidFill>
              </a:rPr>
              <a:pPr/>
              <a:t>4/12/2022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67845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54BAF-AF2E-8D45-ABBC-65D76A3DA607}" type="datetime1">
              <a:rPr lang="en-US" smtClean="0">
                <a:solidFill>
                  <a:prstClr val="black">
                    <a:tint val="75000"/>
                  </a:prstClr>
                </a:solidFill>
              </a:rPr>
              <a:pPr/>
              <a:t>4/12/2022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47477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3132A-2418-DC4D-9E2B-3B8C462C4388}" type="datetime1">
              <a:rPr lang="en-US" smtClean="0">
                <a:solidFill>
                  <a:prstClr val="black">
                    <a:tint val="75000"/>
                  </a:prstClr>
                </a:solidFill>
              </a:rPr>
              <a:pPr/>
              <a:t>4/12/2022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42670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F3E4F7-EC54-884E-B269-6CFF112D5BB7}" type="datetime1">
              <a:rPr lang="en-US" smtClean="0">
                <a:solidFill>
                  <a:prstClr val="black">
                    <a:tint val="75000"/>
                  </a:prstClr>
                </a:solidFill>
              </a:rPr>
              <a:pPr/>
              <a:t>4/12/2022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297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203FF-06CB-3F41-B352-CC59EC002124}" type="datetime1">
              <a:rPr lang="en-US" smtClean="0">
                <a:solidFill>
                  <a:prstClr val="black">
                    <a:tint val="75000"/>
                  </a:prstClr>
                </a:solidFill>
              </a:rPr>
              <a:pPr/>
              <a:t>4/12/2022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010400" y="6492881"/>
            <a:ext cx="2133600"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21518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p:nvPr userDrawn="1"/>
        </p:nvSpPr>
        <p:spPr>
          <a:xfrm>
            <a:off x="1600200" y="5943600"/>
            <a:ext cx="7162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8763000" y="6019800"/>
            <a:ext cx="381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51097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34648-75C3-8546-A361-B39CF5DCCEBF}" type="datetime1">
              <a:rPr lang="en-US" smtClean="0">
                <a:solidFill>
                  <a:prstClr val="black">
                    <a:tint val="75000"/>
                  </a:prstClr>
                </a:solidFill>
              </a:rPr>
              <a:pPr/>
              <a:t>4/12/2022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69977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AB9304-796E-C148-8BCA-8FD0DF7F3645}" type="datetime1">
              <a:rPr lang="en-US" smtClean="0">
                <a:solidFill>
                  <a:prstClr val="black">
                    <a:tint val="75000"/>
                  </a:prstClr>
                </a:solidFill>
              </a:rPr>
              <a:pPr/>
              <a:t>4/12/2022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05815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BE519-C31B-4E4E-B7DC-968049A31AC8}" type="datetime1">
              <a:rPr lang="en-US" smtClean="0">
                <a:solidFill>
                  <a:prstClr val="black">
                    <a:tint val="75000"/>
                  </a:prstClr>
                </a:solidFill>
              </a:rPr>
              <a:pPr/>
              <a:t>4/12/2022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484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606BA-8166-1045-A6C6-1E3E9C8B0A0A}" type="datetime1">
              <a:rPr lang="en-US" smtClean="0">
                <a:solidFill>
                  <a:prstClr val="black">
                    <a:tint val="75000"/>
                  </a:prstClr>
                </a:solidFill>
              </a:rPr>
              <a:pPr/>
              <a:t>4/12/2022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98090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BAD2D-5387-CD48-B37E-649B2D93405F}" type="datetime1">
              <a:rPr lang="en-US" smtClean="0">
                <a:solidFill>
                  <a:prstClr val="black">
                    <a:tint val="75000"/>
                  </a:prstClr>
                </a:solidFill>
              </a:rPr>
              <a:pPr/>
              <a:t>4/12/2022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64668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89CEF-F4E5-C74D-9EAC-B09FEC12E0D4}" type="datetime1">
              <a:rPr lang="en-US" smtClean="0">
                <a:solidFill>
                  <a:prstClr val="black">
                    <a:tint val="75000"/>
                  </a:prstClr>
                </a:solidFill>
              </a:rPr>
              <a:pPr/>
              <a:t>4/12/2022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88382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54BAF-AF2E-8D45-ABBC-65D76A3DA607}" type="datetime1">
              <a:rPr lang="en-US" smtClean="0">
                <a:solidFill>
                  <a:prstClr val="black">
                    <a:tint val="75000"/>
                  </a:prstClr>
                </a:solidFill>
              </a:rPr>
              <a:pPr/>
              <a:t>4/12/2022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06199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3132A-2418-DC4D-9E2B-3B8C462C4388}" type="datetime1">
              <a:rPr lang="en-US" smtClean="0">
                <a:solidFill>
                  <a:prstClr val="black">
                    <a:tint val="75000"/>
                  </a:prstClr>
                </a:solidFill>
              </a:rPr>
              <a:pPr/>
              <a:t>4/12/2022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89836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F3E4F7-EC54-884E-B269-6CFF112D5BB7}" type="datetime1">
              <a:rPr lang="en-US" smtClean="0">
                <a:solidFill>
                  <a:prstClr val="black">
                    <a:tint val="75000"/>
                  </a:prstClr>
                </a:solidFill>
              </a:rPr>
              <a:pPr/>
              <a:t>4/12/2022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59342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203FF-06CB-3F41-B352-CC59EC002124}" type="datetime1">
              <a:rPr lang="en-US" smtClean="0">
                <a:solidFill>
                  <a:prstClr val="black">
                    <a:tint val="75000"/>
                  </a:prstClr>
                </a:solidFill>
              </a:rPr>
              <a:pPr/>
              <a:t>4/12/2022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010400" y="6492881"/>
            <a:ext cx="2133600"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51259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p:nvPr userDrawn="1"/>
        </p:nvSpPr>
        <p:spPr>
          <a:xfrm>
            <a:off x="1600200" y="5943600"/>
            <a:ext cx="7162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8763000" y="6019800"/>
            <a:ext cx="381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94740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34648-75C3-8546-A361-B39CF5DCCEBF}" type="datetime1">
              <a:rPr lang="en-US" smtClean="0">
                <a:solidFill>
                  <a:prstClr val="black">
                    <a:tint val="75000"/>
                  </a:prstClr>
                </a:solidFill>
              </a:rPr>
              <a:pPr/>
              <a:t>4/12/2022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77402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AB9304-796E-C148-8BCA-8FD0DF7F3645}" type="datetime1">
              <a:rPr lang="en-US" smtClean="0">
                <a:solidFill>
                  <a:prstClr val="black">
                    <a:tint val="75000"/>
                  </a:prstClr>
                </a:solidFill>
              </a:rPr>
              <a:pPr/>
              <a:t>4/12/2022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363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BE519-C31B-4E4E-B7DC-968049A31AC8}" type="datetime1">
              <a:rPr lang="en-US" smtClean="0">
                <a:solidFill>
                  <a:prstClr val="black">
                    <a:tint val="75000"/>
                  </a:prstClr>
                </a:solidFill>
              </a:rPr>
              <a:pPr/>
              <a:t>4/12/2022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426347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606BA-8166-1045-A6C6-1E3E9C8B0A0A}" type="datetime1">
              <a:rPr lang="en-US" smtClean="0">
                <a:solidFill>
                  <a:prstClr val="black">
                    <a:tint val="75000"/>
                  </a:prstClr>
                </a:solidFill>
              </a:rPr>
              <a:pPr/>
              <a:t>4/12/2022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95632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BAD2D-5387-CD48-B37E-649B2D93405F}" type="datetime1">
              <a:rPr lang="en-US" smtClean="0">
                <a:solidFill>
                  <a:prstClr val="black">
                    <a:tint val="75000"/>
                  </a:prstClr>
                </a:solidFill>
              </a:rPr>
              <a:pPr/>
              <a:t>4/12/2022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34411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89CEF-F4E5-C74D-9EAC-B09FEC12E0D4}" type="datetime1">
              <a:rPr lang="en-US" smtClean="0">
                <a:solidFill>
                  <a:prstClr val="black">
                    <a:tint val="75000"/>
                  </a:prstClr>
                </a:solidFill>
              </a:rPr>
              <a:pPr/>
              <a:t>4/12/2022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17460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54BAF-AF2E-8D45-ABBC-65D76A3DA607}" type="datetime1">
              <a:rPr lang="en-US" smtClean="0">
                <a:solidFill>
                  <a:prstClr val="black">
                    <a:tint val="75000"/>
                  </a:prstClr>
                </a:solidFill>
              </a:rPr>
              <a:pPr/>
              <a:t>4/12/2022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78219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3132A-2418-DC4D-9E2B-3B8C462C4388}" type="datetime1">
              <a:rPr lang="en-US" smtClean="0">
                <a:solidFill>
                  <a:prstClr val="black">
                    <a:tint val="75000"/>
                  </a:prstClr>
                </a:solidFill>
              </a:rPr>
              <a:pPr/>
              <a:t>4/12/2022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62223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BU Full Page Photo">
    <p:spTree>
      <p:nvGrpSpPr>
        <p:cNvPr id="1" name=""/>
        <p:cNvGrpSpPr/>
        <p:nvPr/>
      </p:nvGrpSpPr>
      <p:grpSpPr>
        <a:xfrm>
          <a:off x="0" y="0"/>
          <a:ext cx="0" cy="0"/>
          <a:chOff x="0" y="0"/>
          <a:chExt cx="0" cy="0"/>
        </a:xfrm>
      </p:grpSpPr>
      <p:cxnSp>
        <p:nvCxnSpPr>
          <p:cNvPr id="7" name="Straight Connector 6"/>
          <p:cNvCxnSpPr/>
          <p:nvPr userDrawn="1"/>
        </p:nvCxnSpPr>
        <p:spPr>
          <a:xfrm>
            <a:off x="0" y="1082675"/>
            <a:ext cx="9144000" cy="1588"/>
          </a:xfrm>
          <a:prstGeom prst="line">
            <a:avLst/>
          </a:prstGeom>
          <a:ln w="12700">
            <a:solidFill>
              <a:srgbClr val="B60225"/>
            </a:solidFill>
          </a:ln>
          <a:effectLst/>
        </p:spPr>
        <p:style>
          <a:lnRef idx="2">
            <a:schemeClr val="accent1"/>
          </a:lnRef>
          <a:fillRef idx="0">
            <a:schemeClr val="accent1"/>
          </a:fillRef>
          <a:effectRef idx="1">
            <a:schemeClr val="accent1"/>
          </a:effectRef>
          <a:fontRef idx="minor">
            <a:schemeClr val="tx1"/>
          </a:fontRef>
        </p:style>
      </p:cxnSp>
      <p:sp>
        <p:nvSpPr>
          <p:cNvPr id="6" name="Text Placeholder 12"/>
          <p:cNvSpPr>
            <a:spLocks noGrp="1"/>
          </p:cNvSpPr>
          <p:nvPr>
            <p:ph type="body" sz="quarter" idx="14"/>
          </p:nvPr>
        </p:nvSpPr>
        <p:spPr>
          <a:xfrm>
            <a:off x="0" y="6288062"/>
            <a:ext cx="9144000" cy="467416"/>
          </a:xfrm>
          <a:prstGeom prst="rect">
            <a:avLst/>
          </a:prstGeom>
        </p:spPr>
        <p:txBody>
          <a:bodyPr anchor="ctr"/>
          <a:lstStyle>
            <a:lvl1pPr algn="ctr">
              <a:buFontTx/>
              <a:buNone/>
              <a:defRPr sz="2000" baseline="0">
                <a:solidFill>
                  <a:srgbClr val="FFFFFF"/>
                </a:solidFill>
                <a:latin typeface="Helvetica"/>
                <a:cs typeface="Helvetica"/>
              </a:defRPr>
            </a:lvl1pPr>
          </a:lstStyle>
          <a:p>
            <a:pPr lvl="0"/>
            <a:r>
              <a:rPr lang="en-US" dirty="0"/>
              <a:t>Click to edit Master text styles</a:t>
            </a:r>
          </a:p>
        </p:txBody>
      </p:sp>
      <p:sp>
        <p:nvSpPr>
          <p:cNvPr id="9" name="Picture Placeholder 2"/>
          <p:cNvSpPr>
            <a:spLocks noGrp="1"/>
          </p:cNvSpPr>
          <p:nvPr>
            <p:ph type="pic" idx="1"/>
          </p:nvPr>
        </p:nvSpPr>
        <p:spPr>
          <a:xfrm>
            <a:off x="0" y="1091259"/>
            <a:ext cx="9144000" cy="5205623"/>
          </a:xfrm>
          <a:solidFill>
            <a:schemeClr val="bg1">
              <a:lumMod val="85000"/>
            </a:schemeClr>
          </a:solidFill>
        </p:spPr>
        <p:txBody>
          <a:bodyPr rtlCol="0">
            <a:normAutofit/>
          </a:bodyPr>
          <a:lstStyle>
            <a:lvl1pPr marL="0" indent="0">
              <a:buNone/>
              <a:defRPr sz="32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Tree>
    <p:extLst>
      <p:ext uri="{BB962C8B-B14F-4D97-AF65-F5344CB8AC3E}">
        <p14:creationId xmlns:p14="http://schemas.microsoft.com/office/powerpoint/2010/main" val="10894767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BU Title Slide">
    <p:spTree>
      <p:nvGrpSpPr>
        <p:cNvPr id="1" name=""/>
        <p:cNvGrpSpPr/>
        <p:nvPr/>
      </p:nvGrpSpPr>
      <p:grpSpPr>
        <a:xfrm>
          <a:off x="0" y="0"/>
          <a:ext cx="0" cy="0"/>
          <a:chOff x="0" y="0"/>
          <a:chExt cx="0" cy="0"/>
        </a:xfrm>
      </p:grpSpPr>
      <p:sp>
        <p:nvSpPr>
          <p:cNvPr id="7" name="Text Placeholder 12"/>
          <p:cNvSpPr>
            <a:spLocks noGrp="1"/>
          </p:cNvSpPr>
          <p:nvPr>
            <p:ph type="body" sz="quarter" idx="14"/>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dirty="0"/>
              <a:t>Click to edit Master text styles</a:t>
            </a:r>
          </a:p>
        </p:txBody>
      </p:sp>
      <p:sp>
        <p:nvSpPr>
          <p:cNvPr id="6" name="Text Placeholder 7"/>
          <p:cNvSpPr>
            <a:spLocks noGrp="1"/>
          </p:cNvSpPr>
          <p:nvPr>
            <p:ph type="body" sz="quarter" idx="15"/>
          </p:nvPr>
        </p:nvSpPr>
        <p:spPr>
          <a:xfrm>
            <a:off x="457200" y="1066800"/>
            <a:ext cx="8229600" cy="5211917"/>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038975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BU Left Bulleted Text">
    <p:spTree>
      <p:nvGrpSpPr>
        <p:cNvPr id="1" name=""/>
        <p:cNvGrpSpPr/>
        <p:nvPr/>
      </p:nvGrpSpPr>
      <p:grpSpPr>
        <a:xfrm>
          <a:off x="0" y="0"/>
          <a:ext cx="0" cy="0"/>
          <a:chOff x="0" y="0"/>
          <a:chExt cx="0" cy="0"/>
        </a:xfrm>
      </p:grpSpPr>
      <p:sp>
        <p:nvSpPr>
          <p:cNvPr id="5" name="Text Placeholder 12"/>
          <p:cNvSpPr>
            <a:spLocks noGrp="1"/>
          </p:cNvSpPr>
          <p:nvPr>
            <p:ph type="body" sz="quarter" idx="14"/>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dirty="0"/>
              <a:t>Click to edit Master text styles</a:t>
            </a:r>
          </a:p>
        </p:txBody>
      </p:sp>
      <p:sp>
        <p:nvSpPr>
          <p:cNvPr id="8" name="Text Placeholder 7"/>
          <p:cNvSpPr>
            <a:spLocks noGrp="1"/>
          </p:cNvSpPr>
          <p:nvPr>
            <p:ph type="body" sz="quarter" idx="15"/>
          </p:nvPr>
        </p:nvSpPr>
        <p:spPr>
          <a:xfrm>
            <a:off x="457200" y="1367657"/>
            <a:ext cx="8229600" cy="4804543"/>
          </a:xfrm>
        </p:spPr>
        <p:txBody>
          <a:bodyPr tIns="0" rIns="0" bIns="0"/>
          <a:lstStyle>
            <a:lvl1pPr>
              <a:buFontTx/>
              <a:buNone/>
              <a:defRPr>
                <a:solidFill>
                  <a:srgbClr val="B60225"/>
                </a:solidFill>
              </a:defRPr>
            </a:lvl1pPr>
            <a:lvl2pPr marL="228600" indent="-228600">
              <a:buClr>
                <a:srgbClr val="C03137"/>
              </a:buClr>
              <a:buFont typeface="Arial"/>
              <a:buChar char="•"/>
              <a:defRPr sz="2400"/>
            </a:lvl2pPr>
            <a:lvl3pPr marL="458788" indent="-230188">
              <a:defRPr/>
            </a:lvl3pPr>
            <a:lvl4pPr marL="458788" indent="-230188">
              <a:defRPr/>
            </a:lvl4pPr>
            <a:lvl5pPr marL="458788" indent="-23018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25399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BU Bulleted Text 3 Photo">
    <p:spTree>
      <p:nvGrpSpPr>
        <p:cNvPr id="1" name=""/>
        <p:cNvGrpSpPr/>
        <p:nvPr/>
      </p:nvGrpSpPr>
      <p:grpSpPr>
        <a:xfrm>
          <a:off x="0" y="0"/>
          <a:ext cx="0" cy="0"/>
          <a:chOff x="0" y="0"/>
          <a:chExt cx="0" cy="0"/>
        </a:xfrm>
      </p:grpSpPr>
      <p:sp>
        <p:nvSpPr>
          <p:cNvPr id="4" name="Content Placeholder 2"/>
          <p:cNvSpPr>
            <a:spLocks noGrp="1"/>
          </p:cNvSpPr>
          <p:nvPr>
            <p:ph idx="12"/>
          </p:nvPr>
        </p:nvSpPr>
        <p:spPr>
          <a:xfrm>
            <a:off x="457199" y="1384047"/>
            <a:ext cx="5275716" cy="4788153"/>
          </a:xfrm>
        </p:spPr>
        <p:txBody>
          <a:bodyPr tIns="0"/>
          <a:lstStyle>
            <a:lvl1pPr marL="0" indent="0">
              <a:buNone/>
              <a:defRPr sz="2600">
                <a:solidFill>
                  <a:srgbClr val="B60225"/>
                </a:solidFill>
              </a:defRPr>
            </a:lvl1pPr>
            <a:lvl2pPr marL="228600" indent="-228600" algn="l">
              <a:buClr>
                <a:srgbClr val="B60225"/>
              </a:buClr>
              <a:buFont typeface="Arial"/>
              <a:buChar char="•"/>
              <a:defRPr sz="2200"/>
            </a:lvl2pPr>
          </a:lstStyle>
          <a:p>
            <a:pPr lvl="0"/>
            <a:r>
              <a:rPr lang="en-US" dirty="0"/>
              <a:t>Click to edit Master text styles</a:t>
            </a:r>
          </a:p>
          <a:p>
            <a:pPr lvl="1"/>
            <a:r>
              <a:rPr lang="en-US" dirty="0"/>
              <a:t>Second level</a:t>
            </a:r>
          </a:p>
        </p:txBody>
      </p:sp>
      <p:sp>
        <p:nvSpPr>
          <p:cNvPr id="8" name="Text Placeholder 12"/>
          <p:cNvSpPr>
            <a:spLocks noGrp="1"/>
          </p:cNvSpPr>
          <p:nvPr>
            <p:ph type="body" sz="quarter" idx="15"/>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a:t>Click to edit Master text styles</a:t>
            </a:r>
          </a:p>
        </p:txBody>
      </p:sp>
      <p:sp>
        <p:nvSpPr>
          <p:cNvPr id="11" name="Picture Placeholder 2"/>
          <p:cNvSpPr>
            <a:spLocks noGrp="1"/>
          </p:cNvSpPr>
          <p:nvPr>
            <p:ph type="pic" idx="17"/>
          </p:nvPr>
        </p:nvSpPr>
        <p:spPr>
          <a:xfrm>
            <a:off x="6087218" y="1094980"/>
            <a:ext cx="3056782" cy="1661390"/>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5" name="Picture Placeholder 2"/>
          <p:cNvSpPr>
            <a:spLocks noGrp="1"/>
          </p:cNvSpPr>
          <p:nvPr>
            <p:ph type="pic" idx="21"/>
          </p:nvPr>
        </p:nvSpPr>
        <p:spPr>
          <a:xfrm>
            <a:off x="6087218" y="4619039"/>
            <a:ext cx="3056782" cy="1655702"/>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6" name="Picture Placeholder 2"/>
          <p:cNvSpPr>
            <a:spLocks noGrp="1"/>
          </p:cNvSpPr>
          <p:nvPr>
            <p:ph type="pic" idx="22"/>
          </p:nvPr>
        </p:nvSpPr>
        <p:spPr>
          <a:xfrm>
            <a:off x="6087218" y="2850446"/>
            <a:ext cx="3056782" cy="1655702"/>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Tree>
    <p:extLst>
      <p:ext uri="{BB962C8B-B14F-4D97-AF65-F5344CB8AC3E}">
        <p14:creationId xmlns:p14="http://schemas.microsoft.com/office/powerpoint/2010/main" val="385563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BU Bulleted Text 1 Phot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036146" y="1094981"/>
            <a:ext cx="4107853" cy="5173084"/>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8" name="Text Placeholder 12"/>
          <p:cNvSpPr>
            <a:spLocks noGrp="1"/>
          </p:cNvSpPr>
          <p:nvPr>
            <p:ph type="body" sz="quarter" idx="15"/>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a:t>Click to edit Master text styles</a:t>
            </a:r>
          </a:p>
        </p:txBody>
      </p:sp>
      <p:sp>
        <p:nvSpPr>
          <p:cNvPr id="10" name="Content Placeholder 2"/>
          <p:cNvSpPr>
            <a:spLocks noGrp="1"/>
          </p:cNvSpPr>
          <p:nvPr>
            <p:ph idx="12"/>
          </p:nvPr>
        </p:nvSpPr>
        <p:spPr>
          <a:xfrm>
            <a:off x="457199" y="1392239"/>
            <a:ext cx="4229101" cy="4805361"/>
          </a:xfrm>
        </p:spPr>
        <p:txBody>
          <a:bodyPr tIns="0"/>
          <a:lstStyle>
            <a:lvl1pPr marL="0" indent="0">
              <a:buNone/>
              <a:defRPr sz="2600">
                <a:solidFill>
                  <a:srgbClr val="B60225"/>
                </a:solidFill>
              </a:defRPr>
            </a:lvl1pPr>
            <a:lvl2pPr marL="228600" indent="-228600" algn="l">
              <a:buClr>
                <a:srgbClr val="B60225"/>
              </a:buClr>
              <a:buFont typeface="Arial"/>
              <a:buChar char="•"/>
              <a:defRPr sz="22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376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hyperlink" Target="http://cci.emory.edu/cms" TargetMode="Externa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hyperlink" Target="http://cci.emory.edu/cms" TargetMode="Externa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4.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image" Target="../media/image4.png"/><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image" Target="../media/image4.png"/><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slideLayout" Target="../slideLayouts/slideLayout68.xml"/><Relationship Id="rId7" Type="http://schemas.openxmlformats.org/officeDocument/2006/relationships/image" Target="../media/image1.jpeg"/><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theme" Target="../theme/theme7.xml"/><Relationship Id="rId5" Type="http://schemas.openxmlformats.org/officeDocument/2006/relationships/slideLayout" Target="../slideLayouts/slideLayout70.xml"/><Relationship Id="rId4" Type="http://schemas.openxmlformats.org/officeDocument/2006/relationships/slideLayout" Target="../slideLayouts/slideLayout69.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217404" y="152400"/>
            <a:ext cx="8763000" cy="779462"/>
          </a:xfrm>
          <a:prstGeom prst="rect">
            <a:avLst/>
          </a:prstGeom>
          <a:noFill/>
          <a:ln w="9525">
            <a:noFill/>
            <a:miter lim="800000"/>
            <a:headEnd/>
            <a:tailEnd/>
          </a:ln>
        </p:spPr>
        <p:txBody>
          <a:bodyPr vert="horz" wrap="square" lIns="0" tIns="0" rIns="91440" bIns="45720" numCol="1" anchor="ctr" anchorCtr="0" compatLnSpc="1">
            <a:prstTxWarp prst="textNoShape">
              <a:avLst/>
            </a:prstTxWarp>
          </a:bodyPr>
          <a:lstStyle/>
          <a:p>
            <a:pPr lvl="0"/>
            <a:r>
              <a:rPr lang="de-DE" dirty="0"/>
              <a:t>Click to add title</a:t>
            </a:r>
          </a:p>
        </p:txBody>
      </p:sp>
      <p:sp>
        <p:nvSpPr>
          <p:cNvPr id="1028" name="Rectangle 4"/>
          <p:cNvSpPr>
            <a:spLocks noGrp="1" noChangeArrowheads="1"/>
          </p:cNvSpPr>
          <p:nvPr>
            <p:ph type="body" idx="1"/>
          </p:nvPr>
        </p:nvSpPr>
        <p:spPr bwMode="auto">
          <a:xfrm>
            <a:off x="217405" y="946942"/>
            <a:ext cx="8763000" cy="5342511"/>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de-DE" dirty="0"/>
              <a:t>Klicken Sie, um die Formate des Vorlagentextes zu bearbeiten</a:t>
            </a:r>
          </a:p>
          <a:p>
            <a:pPr lvl="1"/>
            <a:r>
              <a:rPr lang="de-DE" dirty="0"/>
              <a:t>Level 2</a:t>
            </a:r>
          </a:p>
          <a:p>
            <a:pPr lvl="2"/>
            <a:r>
              <a:rPr lang="de-DE" dirty="0"/>
              <a:t>Level 3</a:t>
            </a:r>
          </a:p>
          <a:p>
            <a:pPr lvl="3"/>
            <a:r>
              <a:rPr lang="de-DE" dirty="0"/>
              <a:t>Level 4</a:t>
            </a:r>
          </a:p>
        </p:txBody>
      </p:sp>
      <p:pic>
        <p:nvPicPr>
          <p:cNvPr id="9" name="Picture 7" descr="PPTbackground_Red.jpg"/>
          <p:cNvPicPr>
            <a:picLocks noChangeAspect="1"/>
          </p:cNvPicPr>
          <p:nvPr userDrawn="1"/>
        </p:nvPicPr>
        <p:blipFill>
          <a:blip r:embed="rId12"/>
          <a:srcRect b="97814"/>
          <a:stretch>
            <a:fillRect/>
          </a:stretch>
        </p:blipFill>
        <p:spPr bwMode="auto">
          <a:xfrm flipH="1">
            <a:off x="0" y="-11905"/>
            <a:ext cx="9144000" cy="149225"/>
          </a:xfrm>
          <a:prstGeom prst="rect">
            <a:avLst/>
          </a:prstGeom>
          <a:noFill/>
          <a:ln w="9525">
            <a:noFill/>
            <a:miter lim="800000"/>
            <a:headEnd/>
            <a:tailEnd/>
          </a:ln>
          <a:effectLst>
            <a:outerShdw blurRad="136525" dist="38100" dir="2700000" algn="tl" rotWithShape="0">
              <a:srgbClr val="000000">
                <a:alpha val="43000"/>
              </a:srgbClr>
            </a:outerShdw>
          </a:effectLst>
        </p:spPr>
      </p:pic>
      <p:sp>
        <p:nvSpPr>
          <p:cNvPr id="11" name="Rectangle 10"/>
          <p:cNvSpPr/>
          <p:nvPr userDrawn="1"/>
        </p:nvSpPr>
        <p:spPr>
          <a:xfrm>
            <a:off x="0" y="6289452"/>
            <a:ext cx="9144000" cy="579437"/>
          </a:xfrm>
          <a:prstGeom prst="rect">
            <a:avLst/>
          </a:prstGeom>
          <a:solidFill>
            <a:srgbClr val="B6022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 name="Picture 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153400" y="322334"/>
            <a:ext cx="941771" cy="331628"/>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ransition/>
  <p:txStyles>
    <p:titleStyle>
      <a:lvl1pPr algn="l" rtl="0" eaLnBrk="1" fontAlgn="base" hangingPunct="1">
        <a:lnSpc>
          <a:spcPct val="95000"/>
        </a:lnSpc>
        <a:spcBef>
          <a:spcPct val="0"/>
        </a:spcBef>
        <a:spcAft>
          <a:spcPct val="0"/>
        </a:spcAft>
        <a:defRPr sz="2600" b="1">
          <a:solidFill>
            <a:srgbClr val="003399"/>
          </a:solidFill>
          <a:latin typeface="Verdana" pitchFamily="34" charset="0"/>
          <a:ea typeface="+mj-ea"/>
          <a:cs typeface="+mj-cs"/>
        </a:defRPr>
      </a:lvl1pPr>
      <a:lvl2pPr algn="l" rtl="0" eaLnBrk="1" fontAlgn="base" hangingPunct="1">
        <a:lnSpc>
          <a:spcPct val="95000"/>
        </a:lnSpc>
        <a:spcBef>
          <a:spcPct val="0"/>
        </a:spcBef>
        <a:spcAft>
          <a:spcPct val="0"/>
        </a:spcAft>
        <a:defRPr sz="2600">
          <a:solidFill>
            <a:srgbClr val="003399"/>
          </a:solidFill>
          <a:latin typeface="Verdana" pitchFamily="34" charset="0"/>
        </a:defRPr>
      </a:lvl2pPr>
      <a:lvl3pPr algn="l" rtl="0" eaLnBrk="1" fontAlgn="base" hangingPunct="1">
        <a:lnSpc>
          <a:spcPct val="95000"/>
        </a:lnSpc>
        <a:spcBef>
          <a:spcPct val="0"/>
        </a:spcBef>
        <a:spcAft>
          <a:spcPct val="0"/>
        </a:spcAft>
        <a:defRPr sz="2600">
          <a:solidFill>
            <a:srgbClr val="003399"/>
          </a:solidFill>
          <a:latin typeface="Verdana" pitchFamily="34" charset="0"/>
        </a:defRPr>
      </a:lvl3pPr>
      <a:lvl4pPr algn="l" rtl="0" eaLnBrk="1" fontAlgn="base" hangingPunct="1">
        <a:lnSpc>
          <a:spcPct val="95000"/>
        </a:lnSpc>
        <a:spcBef>
          <a:spcPct val="0"/>
        </a:spcBef>
        <a:spcAft>
          <a:spcPct val="0"/>
        </a:spcAft>
        <a:defRPr sz="2600">
          <a:solidFill>
            <a:srgbClr val="003399"/>
          </a:solidFill>
          <a:latin typeface="Verdana" pitchFamily="34" charset="0"/>
        </a:defRPr>
      </a:lvl4pPr>
      <a:lvl5pPr algn="l" rtl="0" eaLnBrk="1" fontAlgn="base" hangingPunct="1">
        <a:lnSpc>
          <a:spcPct val="95000"/>
        </a:lnSpc>
        <a:spcBef>
          <a:spcPct val="0"/>
        </a:spcBef>
        <a:spcAft>
          <a:spcPct val="0"/>
        </a:spcAft>
        <a:defRPr sz="2600">
          <a:solidFill>
            <a:srgbClr val="003399"/>
          </a:solidFill>
          <a:latin typeface="Verdana" pitchFamily="34" charset="0"/>
        </a:defRPr>
      </a:lvl5pPr>
      <a:lvl6pPr marL="457200" algn="l" rtl="0" eaLnBrk="1" fontAlgn="base" hangingPunct="1">
        <a:lnSpc>
          <a:spcPct val="95000"/>
        </a:lnSpc>
        <a:spcBef>
          <a:spcPct val="0"/>
        </a:spcBef>
        <a:spcAft>
          <a:spcPct val="0"/>
        </a:spcAft>
        <a:defRPr sz="2600">
          <a:solidFill>
            <a:srgbClr val="003399"/>
          </a:solidFill>
          <a:latin typeface="Arial" charset="0"/>
        </a:defRPr>
      </a:lvl6pPr>
      <a:lvl7pPr marL="914400" algn="l" rtl="0" eaLnBrk="1" fontAlgn="base" hangingPunct="1">
        <a:lnSpc>
          <a:spcPct val="95000"/>
        </a:lnSpc>
        <a:spcBef>
          <a:spcPct val="0"/>
        </a:spcBef>
        <a:spcAft>
          <a:spcPct val="0"/>
        </a:spcAft>
        <a:defRPr sz="2600">
          <a:solidFill>
            <a:srgbClr val="003399"/>
          </a:solidFill>
          <a:latin typeface="Arial" charset="0"/>
        </a:defRPr>
      </a:lvl7pPr>
      <a:lvl8pPr marL="1371600" algn="l" rtl="0" eaLnBrk="1" fontAlgn="base" hangingPunct="1">
        <a:lnSpc>
          <a:spcPct val="95000"/>
        </a:lnSpc>
        <a:spcBef>
          <a:spcPct val="0"/>
        </a:spcBef>
        <a:spcAft>
          <a:spcPct val="0"/>
        </a:spcAft>
        <a:defRPr sz="2600">
          <a:solidFill>
            <a:srgbClr val="003399"/>
          </a:solidFill>
          <a:latin typeface="Arial" charset="0"/>
        </a:defRPr>
      </a:lvl8pPr>
      <a:lvl9pPr marL="1828800" algn="l" rtl="0" eaLnBrk="1" fontAlgn="base" hangingPunct="1">
        <a:lnSpc>
          <a:spcPct val="95000"/>
        </a:lnSpc>
        <a:spcBef>
          <a:spcPct val="0"/>
        </a:spcBef>
        <a:spcAft>
          <a:spcPct val="0"/>
        </a:spcAft>
        <a:defRPr sz="2600">
          <a:solidFill>
            <a:srgbClr val="003399"/>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Verdana" pitchFamily="34" charset="0"/>
        </a:defRPr>
      </a:lvl2pPr>
      <a:lvl3pPr marL="1143000" indent="-228600" algn="l" rtl="0" eaLnBrk="1" fontAlgn="base" hangingPunct="1">
        <a:spcBef>
          <a:spcPct val="20000"/>
        </a:spcBef>
        <a:spcAft>
          <a:spcPct val="0"/>
        </a:spcAft>
        <a:buChar char="•"/>
        <a:defRPr>
          <a:solidFill>
            <a:schemeClr val="tx1"/>
          </a:solidFill>
          <a:latin typeface="Verdana" pitchFamily="34" charset="0"/>
        </a:defRPr>
      </a:lvl3pPr>
      <a:lvl4pPr marL="1600200" indent="-228600" algn="l" rtl="0" eaLnBrk="1" fontAlgn="base" hangingPunct="1">
        <a:spcBef>
          <a:spcPct val="20000"/>
        </a:spcBef>
        <a:spcAft>
          <a:spcPct val="0"/>
        </a:spcAft>
        <a:buChar char="–"/>
        <a:defRPr sz="1600">
          <a:solidFill>
            <a:schemeClr val="tx1"/>
          </a:solidFill>
          <a:latin typeface="Verdana" pitchFamily="34" charset="0"/>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439738" y="0"/>
            <a:ext cx="8704262" cy="479425"/>
          </a:xfrm>
          <a:prstGeom prst="rect">
            <a:avLst/>
          </a:prstGeom>
          <a:solidFill>
            <a:srgbClr val="002878"/>
          </a:solidFill>
          <a:ln w="12700" cap="flat" cmpd="sng" algn="ctr">
            <a:noFill/>
            <a:prstDash val="solid"/>
            <a:round/>
            <a:headEnd type="none" w="med" len="med"/>
            <a:tailEnd type="none" w="med" len="med"/>
          </a:ln>
          <a:effectLst/>
        </p:spPr>
        <p:txBody>
          <a:bodyPr/>
          <a:lstStyle/>
          <a:p>
            <a:pPr algn="ctr" defTabSz="457200"/>
            <a:endParaRPr lang="en-US" sz="1800" b="0">
              <a:solidFill>
                <a:srgbClr val="000000"/>
              </a:solidFill>
              <a:latin typeface="Arial" charset="0"/>
              <a:ea typeface="ＭＳ Ｐゴシック" pitchFamily="34" charset="-128"/>
              <a:cs typeface="+mn-cs"/>
            </a:endParaRPr>
          </a:p>
        </p:txBody>
      </p:sp>
      <p:sp>
        <p:nvSpPr>
          <p:cNvPr id="1027" name="Rectangle 3"/>
          <p:cNvSpPr>
            <a:spLocks noGrp="1" noChangeArrowheads="1"/>
          </p:cNvSpPr>
          <p:nvPr>
            <p:ph type="title"/>
          </p:nvPr>
        </p:nvSpPr>
        <p:spPr bwMode="auto">
          <a:xfrm>
            <a:off x="542925" y="515938"/>
            <a:ext cx="8553450" cy="779462"/>
          </a:xfrm>
          <a:prstGeom prst="rect">
            <a:avLst/>
          </a:prstGeom>
          <a:noFill/>
          <a:ln w="9525">
            <a:noFill/>
            <a:miter lim="800000"/>
            <a:headEnd/>
            <a:tailEnd/>
          </a:ln>
        </p:spPr>
        <p:txBody>
          <a:bodyPr vert="horz" wrap="square" lIns="0" tIns="0" rIns="91440" bIns="45720" numCol="1" anchor="ctr" anchorCtr="0" compatLnSpc="1">
            <a:prstTxWarp prst="textNoShape">
              <a:avLst/>
            </a:prstTxWarp>
          </a:bodyPr>
          <a:lstStyle/>
          <a:p>
            <a:pPr lvl="0"/>
            <a:r>
              <a:rPr lang="de-DE"/>
              <a:t>Click to add title</a:t>
            </a:r>
          </a:p>
        </p:txBody>
      </p:sp>
      <p:sp>
        <p:nvSpPr>
          <p:cNvPr id="1028" name="Rectangle 4"/>
          <p:cNvSpPr>
            <a:spLocks noGrp="1" noChangeArrowheads="1"/>
          </p:cNvSpPr>
          <p:nvPr>
            <p:ph type="body" idx="1"/>
          </p:nvPr>
        </p:nvSpPr>
        <p:spPr bwMode="auto">
          <a:xfrm>
            <a:off x="571500" y="1295400"/>
            <a:ext cx="8505825" cy="5408613"/>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de-DE"/>
              <a:t>Klicken Sie, um die Formate des Vorlagentextes zu bearbeiten</a:t>
            </a:r>
          </a:p>
          <a:p>
            <a:pPr lvl="1"/>
            <a:r>
              <a:rPr lang="de-DE"/>
              <a:t>Level 2</a:t>
            </a:r>
          </a:p>
          <a:p>
            <a:pPr lvl="2"/>
            <a:r>
              <a:rPr lang="de-DE"/>
              <a:t>Level 3</a:t>
            </a:r>
          </a:p>
          <a:p>
            <a:pPr lvl="3"/>
            <a:r>
              <a:rPr lang="de-DE"/>
              <a:t>Level 4</a:t>
            </a:r>
          </a:p>
        </p:txBody>
      </p:sp>
      <p:sp>
        <p:nvSpPr>
          <p:cNvPr id="343045" name="Text Box 5"/>
          <p:cNvSpPr txBox="1">
            <a:spLocks noChangeArrowheads="1"/>
          </p:cNvSpPr>
          <p:nvPr/>
        </p:nvSpPr>
        <p:spPr bwMode="gray">
          <a:xfrm rot="-5400000">
            <a:off x="-2982912" y="3435350"/>
            <a:ext cx="6405562" cy="439738"/>
          </a:xfrm>
          <a:prstGeom prst="rect">
            <a:avLst/>
          </a:prstGeom>
          <a:solidFill>
            <a:srgbClr val="D28E00"/>
          </a:solidFill>
          <a:ln w="9525">
            <a:noFill/>
            <a:miter lim="800000"/>
            <a:headEnd/>
            <a:tailEnd/>
          </a:ln>
          <a:effectLst/>
        </p:spPr>
        <p:txBody>
          <a:bodyPr wrap="none" lIns="0" tIns="0" anchor="ctr"/>
          <a:lstStyle/>
          <a:p>
            <a:pPr algn="ctr" defTabSz="457200" eaLnBrk="0" hangingPunct="0">
              <a:lnSpc>
                <a:spcPts val="2400"/>
              </a:lnSpc>
            </a:pPr>
            <a:r>
              <a:rPr lang="de-DE" sz="1600" b="0">
                <a:solidFill>
                  <a:srgbClr val="000000"/>
                </a:solidFill>
                <a:latin typeface="Verdana" pitchFamily="34" charset="0"/>
                <a:ea typeface="ＭＳ Ｐゴシック" pitchFamily="34" charset="-128"/>
                <a:cs typeface="+mn-cs"/>
              </a:rPr>
              <a:t>                    </a:t>
            </a:r>
          </a:p>
        </p:txBody>
      </p:sp>
      <p:pic>
        <p:nvPicPr>
          <p:cNvPr id="1030" name="Picture 2" descr="Emory | Center for Comprehensive Informatics">
            <a:hlinkClick r:id="rId13" tooltip="Emory | Center for Comprehensive Informatics"/>
          </p:cNvPr>
          <p:cNvPicPr>
            <a:picLocks noChangeAspect="1" noChangeArrowheads="1"/>
          </p:cNvPicPr>
          <p:nvPr/>
        </p:nvPicPr>
        <p:blipFill>
          <a:blip r:embed="rId14" cstate="print"/>
          <a:srcRect/>
          <a:stretch>
            <a:fillRect/>
          </a:stretch>
        </p:blipFill>
        <p:spPr bwMode="auto">
          <a:xfrm>
            <a:off x="5087938" y="0"/>
            <a:ext cx="4056062" cy="422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1pPr>
      <a:lvl2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2pPr>
      <a:lvl3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3pPr>
      <a:lvl4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4pPr>
      <a:lvl5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5pPr>
      <a:lvl6pPr marL="457200" algn="l" rtl="0" eaLnBrk="1" fontAlgn="base" hangingPunct="1">
        <a:lnSpc>
          <a:spcPct val="95000"/>
        </a:lnSpc>
        <a:spcBef>
          <a:spcPct val="0"/>
        </a:spcBef>
        <a:spcAft>
          <a:spcPct val="0"/>
        </a:spcAft>
        <a:defRPr sz="2600">
          <a:solidFill>
            <a:srgbClr val="003399"/>
          </a:solidFill>
          <a:latin typeface="Arial" charset="0"/>
        </a:defRPr>
      </a:lvl6pPr>
      <a:lvl7pPr marL="914400" algn="l" rtl="0" eaLnBrk="1" fontAlgn="base" hangingPunct="1">
        <a:lnSpc>
          <a:spcPct val="95000"/>
        </a:lnSpc>
        <a:spcBef>
          <a:spcPct val="0"/>
        </a:spcBef>
        <a:spcAft>
          <a:spcPct val="0"/>
        </a:spcAft>
        <a:defRPr sz="2600">
          <a:solidFill>
            <a:srgbClr val="003399"/>
          </a:solidFill>
          <a:latin typeface="Arial" charset="0"/>
        </a:defRPr>
      </a:lvl7pPr>
      <a:lvl8pPr marL="1371600" algn="l" rtl="0" eaLnBrk="1" fontAlgn="base" hangingPunct="1">
        <a:lnSpc>
          <a:spcPct val="95000"/>
        </a:lnSpc>
        <a:spcBef>
          <a:spcPct val="0"/>
        </a:spcBef>
        <a:spcAft>
          <a:spcPct val="0"/>
        </a:spcAft>
        <a:defRPr sz="2600">
          <a:solidFill>
            <a:srgbClr val="003399"/>
          </a:solidFill>
          <a:latin typeface="Arial" charset="0"/>
        </a:defRPr>
      </a:lvl8pPr>
      <a:lvl9pPr marL="1828800" algn="l" rtl="0" eaLnBrk="1" fontAlgn="base" hangingPunct="1">
        <a:lnSpc>
          <a:spcPct val="95000"/>
        </a:lnSpc>
        <a:spcBef>
          <a:spcPct val="0"/>
        </a:spcBef>
        <a:spcAft>
          <a:spcPct val="0"/>
        </a:spcAft>
        <a:defRPr sz="2600">
          <a:solidFill>
            <a:srgbClr val="003399"/>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Verdana" pitchFamily="34" charset="0"/>
          <a:ea typeface="ＭＳ Ｐゴシック" charset="-128"/>
          <a:cs typeface="ＭＳ Ｐゴシック" charset="-128"/>
        </a:defRPr>
      </a:lvl1pPr>
      <a:lvl2pPr marL="742950" indent="-285750" algn="l" rtl="0" eaLnBrk="1" fontAlgn="base" hangingPunct="1">
        <a:spcBef>
          <a:spcPct val="20000"/>
        </a:spcBef>
        <a:spcAft>
          <a:spcPct val="0"/>
        </a:spcAft>
        <a:buChar char="–"/>
        <a:defRPr sz="2200">
          <a:solidFill>
            <a:schemeClr val="tx1"/>
          </a:solidFill>
          <a:latin typeface="Verdana" pitchFamily="34" charset="0"/>
          <a:ea typeface="ＭＳ Ｐゴシック" charset="-128"/>
        </a:defRPr>
      </a:lvl2pPr>
      <a:lvl3pPr marL="1143000" indent="-228600" algn="l" rtl="0" eaLnBrk="1" fontAlgn="base" hangingPunct="1">
        <a:spcBef>
          <a:spcPct val="20000"/>
        </a:spcBef>
        <a:spcAft>
          <a:spcPct val="0"/>
        </a:spcAft>
        <a:buChar char="•"/>
        <a:defRPr>
          <a:solidFill>
            <a:schemeClr val="tx1"/>
          </a:solidFill>
          <a:latin typeface="Verdana" pitchFamily="34" charset="0"/>
          <a:ea typeface="ＭＳ Ｐゴシック" charset="-128"/>
        </a:defRPr>
      </a:lvl3pPr>
      <a:lvl4pPr marL="1600200" indent="-228600" algn="l" rtl="0" eaLnBrk="1" fontAlgn="base" hangingPunct="1">
        <a:spcBef>
          <a:spcPct val="20000"/>
        </a:spcBef>
        <a:spcAft>
          <a:spcPct val="0"/>
        </a:spcAft>
        <a:buChar char="–"/>
        <a:defRPr sz="1600">
          <a:solidFill>
            <a:schemeClr val="tx1"/>
          </a:solidFill>
          <a:latin typeface="Verdana" pitchFamily="34" charset="0"/>
          <a:ea typeface="ＭＳ Ｐゴシック" charset="-128"/>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ea typeface="ＭＳ Ｐゴシック" charset="-128"/>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439738" y="0"/>
            <a:ext cx="8704262" cy="479425"/>
          </a:xfrm>
          <a:prstGeom prst="rect">
            <a:avLst/>
          </a:prstGeom>
          <a:solidFill>
            <a:srgbClr val="002878"/>
          </a:solidFill>
          <a:ln w="12700" cap="flat" cmpd="sng" algn="ctr">
            <a:noFill/>
            <a:prstDash val="solid"/>
            <a:round/>
            <a:headEnd type="none" w="med" len="med"/>
            <a:tailEnd type="none" w="med" len="med"/>
          </a:ln>
          <a:effectLst/>
        </p:spPr>
        <p:txBody>
          <a:bodyP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1027" name="Rectangle 3"/>
          <p:cNvSpPr>
            <a:spLocks noGrp="1" noChangeArrowheads="1"/>
          </p:cNvSpPr>
          <p:nvPr>
            <p:ph type="title"/>
          </p:nvPr>
        </p:nvSpPr>
        <p:spPr bwMode="auto">
          <a:xfrm>
            <a:off x="542925" y="515938"/>
            <a:ext cx="8553450" cy="779462"/>
          </a:xfrm>
          <a:prstGeom prst="rect">
            <a:avLst/>
          </a:prstGeom>
          <a:noFill/>
          <a:ln w="9525">
            <a:noFill/>
            <a:miter lim="800000"/>
            <a:headEnd/>
            <a:tailEnd/>
          </a:ln>
        </p:spPr>
        <p:txBody>
          <a:bodyPr vert="horz" wrap="square" lIns="0" tIns="0" rIns="91440" bIns="45720" numCol="1" anchor="ctr" anchorCtr="0" compatLnSpc="1">
            <a:prstTxWarp prst="textNoShape">
              <a:avLst/>
            </a:prstTxWarp>
          </a:bodyPr>
          <a:lstStyle/>
          <a:p>
            <a:pPr lvl="0"/>
            <a:r>
              <a:rPr lang="de-DE"/>
              <a:t>Click to add title</a:t>
            </a:r>
          </a:p>
        </p:txBody>
      </p:sp>
      <p:sp>
        <p:nvSpPr>
          <p:cNvPr id="1028" name="Rectangle 4"/>
          <p:cNvSpPr>
            <a:spLocks noGrp="1" noChangeArrowheads="1"/>
          </p:cNvSpPr>
          <p:nvPr>
            <p:ph type="body" idx="1"/>
          </p:nvPr>
        </p:nvSpPr>
        <p:spPr bwMode="auto">
          <a:xfrm>
            <a:off x="571500" y="1295400"/>
            <a:ext cx="8505825" cy="5408613"/>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de-DE"/>
              <a:t>Klicken Sie, um die Formate des Vorlagentextes zu bearbeiten</a:t>
            </a:r>
          </a:p>
          <a:p>
            <a:pPr lvl="1"/>
            <a:r>
              <a:rPr lang="de-DE"/>
              <a:t>Level 2</a:t>
            </a:r>
          </a:p>
          <a:p>
            <a:pPr lvl="2"/>
            <a:r>
              <a:rPr lang="de-DE"/>
              <a:t>Level 3</a:t>
            </a:r>
          </a:p>
          <a:p>
            <a:pPr lvl="3"/>
            <a:r>
              <a:rPr lang="de-DE"/>
              <a:t>Level 4</a:t>
            </a:r>
          </a:p>
        </p:txBody>
      </p:sp>
      <p:sp>
        <p:nvSpPr>
          <p:cNvPr id="343045" name="Text Box 5"/>
          <p:cNvSpPr txBox="1">
            <a:spLocks noChangeArrowheads="1"/>
          </p:cNvSpPr>
          <p:nvPr/>
        </p:nvSpPr>
        <p:spPr bwMode="gray">
          <a:xfrm rot="-5400000">
            <a:off x="-2982912" y="3435350"/>
            <a:ext cx="6405562" cy="439738"/>
          </a:xfrm>
          <a:prstGeom prst="rect">
            <a:avLst/>
          </a:prstGeom>
          <a:solidFill>
            <a:srgbClr val="D28E00"/>
          </a:solidFill>
          <a:ln w="9525">
            <a:noFill/>
            <a:miter lim="800000"/>
            <a:headEnd/>
            <a:tailEnd/>
          </a:ln>
          <a:effectLst/>
        </p:spPr>
        <p:txBody>
          <a:bodyPr wrap="none" lIns="0" tIns="0" anchor="ctr"/>
          <a:lstStyle/>
          <a:p>
            <a:pPr algn="ctr" defTabSz="457200" eaLnBrk="0" hangingPunct="0">
              <a:lnSpc>
                <a:spcPts val="2400"/>
              </a:lnSpc>
            </a:pPr>
            <a:endParaRPr sz="1800" b="0">
              <a:solidFill>
                <a:prstClr val="black"/>
              </a:solidFill>
              <a:latin typeface="Arial" pitchFamily="34" charset="0"/>
              <a:ea typeface="ＭＳ Ｐゴシック" pitchFamily="34" charset="-128"/>
              <a:cs typeface="+mn-cs"/>
            </a:endParaRPr>
          </a:p>
        </p:txBody>
      </p:sp>
      <p:pic>
        <p:nvPicPr>
          <p:cNvPr id="1030" name="Picture 2" descr="Emory | Center for Comprehensive Informatics">
            <a:hlinkClick r:id="rId13" tooltip="Emory | Center for Comprehensive Informatics"/>
          </p:cNvPr>
          <p:cNvPicPr>
            <a:picLocks noChangeAspect="1" noChangeArrowheads="1"/>
          </p:cNvPicPr>
          <p:nvPr/>
        </p:nvPicPr>
        <p:blipFill>
          <a:blip r:embed="rId14" cstate="print"/>
          <a:srcRect/>
          <a:stretch>
            <a:fillRect/>
          </a:stretch>
        </p:blipFill>
        <p:spPr bwMode="auto">
          <a:xfrm>
            <a:off x="5087938" y="0"/>
            <a:ext cx="4056062" cy="422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hdr="0" ftr="0" dt="0"/>
  <p:txStyles>
    <p:titleStyle>
      <a:lvl1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1pPr>
      <a:lvl2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2pPr>
      <a:lvl3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3pPr>
      <a:lvl4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4pPr>
      <a:lvl5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5pPr>
      <a:lvl6pPr marL="457200" algn="l" rtl="0" eaLnBrk="1" fontAlgn="base" hangingPunct="1">
        <a:lnSpc>
          <a:spcPct val="95000"/>
        </a:lnSpc>
        <a:spcBef>
          <a:spcPct val="0"/>
        </a:spcBef>
        <a:spcAft>
          <a:spcPct val="0"/>
        </a:spcAft>
        <a:defRPr sz="2600">
          <a:solidFill>
            <a:srgbClr val="003399"/>
          </a:solidFill>
          <a:latin typeface="Arial" charset="0"/>
        </a:defRPr>
      </a:lvl6pPr>
      <a:lvl7pPr marL="914400" algn="l" rtl="0" eaLnBrk="1" fontAlgn="base" hangingPunct="1">
        <a:lnSpc>
          <a:spcPct val="95000"/>
        </a:lnSpc>
        <a:spcBef>
          <a:spcPct val="0"/>
        </a:spcBef>
        <a:spcAft>
          <a:spcPct val="0"/>
        </a:spcAft>
        <a:defRPr sz="2600">
          <a:solidFill>
            <a:srgbClr val="003399"/>
          </a:solidFill>
          <a:latin typeface="Arial" charset="0"/>
        </a:defRPr>
      </a:lvl7pPr>
      <a:lvl8pPr marL="1371600" algn="l" rtl="0" eaLnBrk="1" fontAlgn="base" hangingPunct="1">
        <a:lnSpc>
          <a:spcPct val="95000"/>
        </a:lnSpc>
        <a:spcBef>
          <a:spcPct val="0"/>
        </a:spcBef>
        <a:spcAft>
          <a:spcPct val="0"/>
        </a:spcAft>
        <a:defRPr sz="2600">
          <a:solidFill>
            <a:srgbClr val="003399"/>
          </a:solidFill>
          <a:latin typeface="Arial" charset="0"/>
        </a:defRPr>
      </a:lvl8pPr>
      <a:lvl9pPr marL="1828800" algn="l" rtl="0" eaLnBrk="1" fontAlgn="base" hangingPunct="1">
        <a:lnSpc>
          <a:spcPct val="95000"/>
        </a:lnSpc>
        <a:spcBef>
          <a:spcPct val="0"/>
        </a:spcBef>
        <a:spcAft>
          <a:spcPct val="0"/>
        </a:spcAft>
        <a:defRPr sz="2600">
          <a:solidFill>
            <a:srgbClr val="003399"/>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Verdana" pitchFamily="34" charset="0"/>
          <a:ea typeface="ＭＳ Ｐゴシック" charset="-128"/>
          <a:cs typeface="ＭＳ Ｐゴシック" charset="-128"/>
        </a:defRPr>
      </a:lvl1pPr>
      <a:lvl2pPr marL="742950" indent="-285750" algn="l" rtl="0" eaLnBrk="1" fontAlgn="base" hangingPunct="1">
        <a:spcBef>
          <a:spcPct val="20000"/>
        </a:spcBef>
        <a:spcAft>
          <a:spcPct val="0"/>
        </a:spcAft>
        <a:buChar char="–"/>
        <a:defRPr sz="2200">
          <a:solidFill>
            <a:schemeClr val="tx1"/>
          </a:solidFill>
          <a:latin typeface="Verdana" pitchFamily="34" charset="0"/>
          <a:ea typeface="ＭＳ Ｐゴシック" charset="-128"/>
        </a:defRPr>
      </a:lvl2pPr>
      <a:lvl3pPr marL="1143000" indent="-228600" algn="l" rtl="0" eaLnBrk="1" fontAlgn="base" hangingPunct="1">
        <a:spcBef>
          <a:spcPct val="20000"/>
        </a:spcBef>
        <a:spcAft>
          <a:spcPct val="0"/>
        </a:spcAft>
        <a:buChar char="•"/>
        <a:defRPr>
          <a:solidFill>
            <a:schemeClr val="tx1"/>
          </a:solidFill>
          <a:latin typeface="Verdana" pitchFamily="34" charset="0"/>
          <a:ea typeface="ＭＳ Ｐゴシック" charset="-128"/>
        </a:defRPr>
      </a:lvl3pPr>
      <a:lvl4pPr marL="1600200" indent="-228600" algn="l" rtl="0" eaLnBrk="1" fontAlgn="base" hangingPunct="1">
        <a:spcBef>
          <a:spcPct val="20000"/>
        </a:spcBef>
        <a:spcAft>
          <a:spcPct val="0"/>
        </a:spcAft>
        <a:buChar char="–"/>
        <a:defRPr sz="1600">
          <a:solidFill>
            <a:schemeClr val="tx1"/>
          </a:solidFill>
          <a:latin typeface="Verdana" pitchFamily="34" charset="0"/>
          <a:ea typeface="ＭＳ Ｐゴシック" charset="-128"/>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ea typeface="ＭＳ Ｐゴシック" charset="-128"/>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963FCED-22F8-8442-93A2-C7D0192A517D}" type="datetime1">
              <a:rPr lang="en-US" b="0" smtClean="0">
                <a:solidFill>
                  <a:prstClr val="black">
                    <a:tint val="75000"/>
                  </a:prstClr>
                </a:solidFill>
                <a:latin typeface="Calibri"/>
              </a:rPr>
              <a:pPr fontAlgn="auto">
                <a:spcBef>
                  <a:spcPts val="0"/>
                </a:spcBef>
                <a:spcAft>
                  <a:spcPts val="0"/>
                </a:spcAft>
              </a:pPr>
              <a:t>4/12/2022</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7010400" y="649288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6F15528-21DE-4FAA-801E-634DDDAF4B2B}"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043471"/>
            <a:ext cx="9144000" cy="99535"/>
          </a:xfrm>
          <a:prstGeom prst="rect">
            <a:avLst/>
          </a:prstGeom>
        </p:spPr>
      </p:pic>
      <p:cxnSp>
        <p:nvCxnSpPr>
          <p:cNvPr id="11" name="Straight Connector 10"/>
          <p:cNvCxnSpPr/>
          <p:nvPr/>
        </p:nvCxnSpPr>
        <p:spPr>
          <a:xfrm>
            <a:off x="1981200" y="6324600"/>
            <a:ext cx="7162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43800" y="6419850"/>
            <a:ext cx="1219200" cy="315208"/>
          </a:xfrm>
          <a:prstGeom prst="rect">
            <a:avLst/>
          </a:prstGeom>
        </p:spPr>
      </p:pic>
    </p:spTree>
    <p:extLst>
      <p:ext uri="{BB962C8B-B14F-4D97-AF65-F5344CB8AC3E}">
        <p14:creationId xmlns:p14="http://schemas.microsoft.com/office/powerpoint/2010/main" val="1626557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963FCED-22F8-8442-93A2-C7D0192A517D}" type="datetime1">
              <a:rPr lang="en-US" b="0" smtClean="0">
                <a:solidFill>
                  <a:prstClr val="black">
                    <a:tint val="75000"/>
                  </a:prstClr>
                </a:solidFill>
                <a:latin typeface="Calibri"/>
              </a:rPr>
              <a:pPr fontAlgn="auto">
                <a:spcBef>
                  <a:spcPts val="0"/>
                </a:spcBef>
                <a:spcAft>
                  <a:spcPts val="0"/>
                </a:spcAft>
              </a:pPr>
              <a:t>4/12/2022</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7010400" y="649288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6F15528-21DE-4FAA-801E-634DDDAF4B2B}"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043471"/>
            <a:ext cx="9144000" cy="99535"/>
          </a:xfrm>
          <a:prstGeom prst="rect">
            <a:avLst/>
          </a:prstGeom>
        </p:spPr>
      </p:pic>
      <p:cxnSp>
        <p:nvCxnSpPr>
          <p:cNvPr id="11" name="Straight Connector 10"/>
          <p:cNvCxnSpPr/>
          <p:nvPr/>
        </p:nvCxnSpPr>
        <p:spPr>
          <a:xfrm>
            <a:off x="1981200" y="6324600"/>
            <a:ext cx="7162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43800" y="6419850"/>
            <a:ext cx="1219200" cy="315208"/>
          </a:xfrm>
          <a:prstGeom prst="rect">
            <a:avLst/>
          </a:prstGeom>
        </p:spPr>
      </p:pic>
    </p:spTree>
    <p:extLst>
      <p:ext uri="{BB962C8B-B14F-4D97-AF65-F5344CB8AC3E}">
        <p14:creationId xmlns:p14="http://schemas.microsoft.com/office/powerpoint/2010/main" val="155944342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963FCED-22F8-8442-93A2-C7D0192A517D}" type="datetime1">
              <a:rPr lang="en-US" b="0" smtClean="0">
                <a:solidFill>
                  <a:prstClr val="black">
                    <a:tint val="75000"/>
                  </a:prstClr>
                </a:solidFill>
                <a:latin typeface="Calibri"/>
              </a:rPr>
              <a:pPr fontAlgn="auto">
                <a:spcBef>
                  <a:spcPts val="0"/>
                </a:spcBef>
                <a:spcAft>
                  <a:spcPts val="0"/>
                </a:spcAft>
              </a:pPr>
              <a:t>4/12/2022</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7010400" y="649288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6F15528-21DE-4FAA-801E-634DDDAF4B2B}"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043471"/>
            <a:ext cx="9144000" cy="99535"/>
          </a:xfrm>
          <a:prstGeom prst="rect">
            <a:avLst/>
          </a:prstGeom>
        </p:spPr>
      </p:pic>
      <p:cxnSp>
        <p:nvCxnSpPr>
          <p:cNvPr id="11" name="Straight Connector 10"/>
          <p:cNvCxnSpPr/>
          <p:nvPr/>
        </p:nvCxnSpPr>
        <p:spPr>
          <a:xfrm>
            <a:off x="1981200" y="6324600"/>
            <a:ext cx="7162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43800" y="6419850"/>
            <a:ext cx="1219200" cy="315208"/>
          </a:xfrm>
          <a:prstGeom prst="rect">
            <a:avLst/>
          </a:prstGeom>
        </p:spPr>
      </p:pic>
    </p:spTree>
    <p:extLst>
      <p:ext uri="{BB962C8B-B14F-4D97-AF65-F5344CB8AC3E}">
        <p14:creationId xmlns:p14="http://schemas.microsoft.com/office/powerpoint/2010/main" val="19761621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PPTbackground_Red.jpg"/>
          <p:cNvPicPr>
            <a:picLocks noChangeAspect="1"/>
          </p:cNvPicPr>
          <p:nvPr/>
        </p:nvPicPr>
        <p:blipFill>
          <a:blip r:embed="rId7"/>
          <a:srcRect b="97814"/>
          <a:stretch>
            <a:fillRect/>
          </a:stretch>
        </p:blipFill>
        <p:spPr bwMode="auto">
          <a:xfrm flipH="1">
            <a:off x="0" y="0"/>
            <a:ext cx="9144000" cy="149225"/>
          </a:xfrm>
          <a:prstGeom prst="rect">
            <a:avLst/>
          </a:prstGeom>
          <a:noFill/>
          <a:ln w="9525">
            <a:noFill/>
            <a:miter lim="800000"/>
            <a:headEnd/>
            <a:tailEnd/>
          </a:ln>
          <a:effectLst>
            <a:outerShdw blurRad="136525" dist="38100" dir="2700000" algn="tl" rotWithShape="0">
              <a:srgbClr val="000000">
                <a:alpha val="43000"/>
              </a:srgbClr>
            </a:outerShdw>
          </a:effectLst>
        </p:spPr>
      </p:pic>
      <p:sp>
        <p:nvSpPr>
          <p:cNvPr id="5123" name="Text Placeholder 2"/>
          <p:cNvSpPr>
            <a:spLocks noGrp="1"/>
          </p:cNvSpPr>
          <p:nvPr>
            <p:ph type="body" idx="1"/>
          </p:nvPr>
        </p:nvSpPr>
        <p:spPr bwMode="auto">
          <a:xfrm>
            <a:off x="458788" y="1330325"/>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124" name="Picture 4" descr="SBU horz_2clr_cmyk.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60375" y="295275"/>
            <a:ext cx="3619500" cy="62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0" y="6278563"/>
            <a:ext cx="9144000" cy="579437"/>
          </a:xfrm>
          <a:prstGeom prst="rect">
            <a:avLst/>
          </a:prstGeom>
          <a:solidFill>
            <a:srgbClr val="B6022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prstClr val="white"/>
              </a:solidFill>
            </a:endParaRPr>
          </a:p>
        </p:txBody>
      </p:sp>
      <p:cxnSp>
        <p:nvCxnSpPr>
          <p:cNvPr id="6" name="Straight Connector 5"/>
          <p:cNvCxnSpPr/>
          <p:nvPr/>
        </p:nvCxnSpPr>
        <p:spPr>
          <a:xfrm>
            <a:off x="0" y="1082675"/>
            <a:ext cx="9144000" cy="1588"/>
          </a:xfrm>
          <a:prstGeom prst="line">
            <a:avLst/>
          </a:prstGeom>
          <a:ln w="12700">
            <a:solidFill>
              <a:srgbClr val="B60225"/>
            </a:solidFill>
          </a:ln>
          <a:effectLst/>
        </p:spPr>
        <p:style>
          <a:lnRef idx="2">
            <a:schemeClr val="accent1"/>
          </a:lnRef>
          <a:fillRef idx="0">
            <a:schemeClr val="accent1"/>
          </a:fillRef>
          <a:effectRef idx="1">
            <a:schemeClr val="accent1"/>
          </a:effectRef>
          <a:fontRef idx="minor">
            <a:schemeClr val="tx1"/>
          </a:fontRef>
        </p:style>
      </p:cxnSp>
      <p:pic>
        <p:nvPicPr>
          <p:cNvPr id="2" name="Picture 1" descr="SUNY_CircleOnly_50blk.eps"/>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77200" y="292100"/>
            <a:ext cx="647700" cy="647700"/>
          </a:xfrm>
          <a:prstGeom prst="rect">
            <a:avLst/>
          </a:prstGeom>
        </p:spPr>
      </p:pic>
    </p:spTree>
    <p:extLst>
      <p:ext uri="{BB962C8B-B14F-4D97-AF65-F5344CB8AC3E}">
        <p14:creationId xmlns:p14="http://schemas.microsoft.com/office/powerpoint/2010/main" val="78743438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Lst>
  <p:txStyles>
    <p:titleStyle>
      <a:lvl1pPr algn="r" defTabSz="457200" rtl="0" eaLnBrk="0" fontAlgn="base" hangingPunct="0">
        <a:spcBef>
          <a:spcPct val="0"/>
        </a:spcBef>
        <a:spcAft>
          <a:spcPct val="0"/>
        </a:spcAft>
        <a:defRPr sz="5400" kern="1200" baseline="6000">
          <a:solidFill>
            <a:schemeClr val="bg1"/>
          </a:solidFill>
          <a:latin typeface="Helvetica"/>
          <a:ea typeface="ＭＳ Ｐゴシック" pitchFamily="-112" charset="-128"/>
          <a:cs typeface="Helvetica"/>
        </a:defRPr>
      </a:lvl1pPr>
      <a:lvl2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2pPr>
      <a:lvl3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3pPr>
      <a:lvl4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4pPr>
      <a:lvl5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5pPr>
      <a:lvl6pPr marL="4572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6pPr>
      <a:lvl7pPr marL="9144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7pPr>
      <a:lvl8pPr marL="13716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8pPr>
      <a:lvl9pPr marL="18288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Helvetica"/>
          <a:ea typeface="ＭＳ Ｐゴシック" pitchFamily="-112" charset="-128"/>
          <a:cs typeface="Helvetica"/>
        </a:defRPr>
      </a:lvl1pPr>
      <a:lvl2pPr marL="742950" indent="-285750" algn="l" defTabSz="457200" rtl="0" eaLnBrk="0" fontAlgn="base" hangingPunct="0">
        <a:spcBef>
          <a:spcPct val="20000"/>
        </a:spcBef>
        <a:spcAft>
          <a:spcPct val="0"/>
        </a:spcAft>
        <a:buFont typeface="Lucida Grande" charset="0"/>
        <a:buChar char="–"/>
        <a:defRPr sz="2800" kern="1200">
          <a:solidFill>
            <a:schemeClr val="tx1"/>
          </a:solidFill>
          <a:latin typeface="Helvetica"/>
          <a:ea typeface="ＭＳ Ｐゴシック" pitchFamily="-112" charset="-128"/>
          <a:cs typeface="Helvetica"/>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lvetica"/>
          <a:ea typeface="ＭＳ Ｐゴシック" pitchFamily="-112" charset="-128"/>
          <a:cs typeface="Helvetica"/>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lvetica"/>
          <a:ea typeface="ＭＳ Ｐゴシック" pitchFamily="-112" charset="-128"/>
          <a:cs typeface="Helvetica"/>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lvetica"/>
          <a:ea typeface="ＭＳ Ｐゴシック" pitchFamily="-112" charset="-128"/>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pPr algn="l"/>
            <a:r>
              <a:rPr lang="en-US" dirty="0"/>
              <a:t>  </a:t>
            </a:r>
          </a:p>
        </p:txBody>
      </p:sp>
      <p:sp>
        <p:nvSpPr>
          <p:cNvPr id="4" name="文本框 3">
            <a:extLst>
              <a:ext uri="{FF2B5EF4-FFF2-40B4-BE49-F238E27FC236}">
                <a16:creationId xmlns:a16="http://schemas.microsoft.com/office/drawing/2014/main" id="{B29D9D83-D148-4C00-A5D4-528EFDA1C339}"/>
              </a:ext>
            </a:extLst>
          </p:cNvPr>
          <p:cNvSpPr txBox="1"/>
          <p:nvPr/>
        </p:nvSpPr>
        <p:spPr>
          <a:xfrm>
            <a:off x="-76200" y="1447800"/>
            <a:ext cx="9296400" cy="3323987"/>
          </a:xfrm>
          <a:prstGeom prst="rect">
            <a:avLst/>
          </a:prstGeom>
          <a:noFill/>
        </p:spPr>
        <p:txBody>
          <a:bodyPr wrap="square" rtlCol="0">
            <a:spAutoFit/>
          </a:bodyPr>
          <a:lstStyle/>
          <a:p>
            <a:pPr algn="ctr"/>
            <a:endParaRPr lang="en-US" altLang="zh-CN" sz="4000" dirty="0">
              <a:latin typeface="Helvetica"/>
              <a:ea typeface="ＭＳ Ｐゴシック" pitchFamily="-112" charset="-128"/>
              <a:cs typeface="Helvetica"/>
            </a:endParaRPr>
          </a:p>
          <a:p>
            <a:pPr algn="ctr"/>
            <a:r>
              <a:rPr lang="en-US" altLang="zh-CN" sz="4000" dirty="0">
                <a:latin typeface="Helvetica"/>
                <a:ea typeface="ＭＳ Ｐゴシック" pitchFamily="-112" charset="-128"/>
                <a:cs typeface="Helvetica"/>
              </a:rPr>
              <a:t>Weekly Report</a:t>
            </a:r>
          </a:p>
          <a:p>
            <a:pPr algn="ctr"/>
            <a:endParaRPr lang="en-US" altLang="zh-CN" sz="3200" dirty="0">
              <a:latin typeface="Helvetica"/>
              <a:ea typeface="ＭＳ Ｐゴシック" pitchFamily="-112" charset="-128"/>
              <a:cs typeface="Helvetica"/>
            </a:endParaRPr>
          </a:p>
          <a:p>
            <a:pPr algn="ctr"/>
            <a:endParaRPr lang="en-US" altLang="zh-CN" sz="3200" dirty="0">
              <a:latin typeface="Helvetica"/>
              <a:ea typeface="ＭＳ Ｐゴシック" pitchFamily="-112" charset="-128"/>
              <a:cs typeface="Helvetica"/>
            </a:endParaRPr>
          </a:p>
          <a:p>
            <a:pPr algn="ctr"/>
            <a:r>
              <a:rPr lang="en-US" altLang="zh-CN" sz="2400" dirty="0" err="1">
                <a:latin typeface="Helvetica"/>
                <a:ea typeface="ＭＳ Ｐゴシック" pitchFamily="-112" charset="-128"/>
                <a:cs typeface="Helvetica"/>
              </a:rPr>
              <a:t>Wensheng</a:t>
            </a:r>
            <a:r>
              <a:rPr lang="en-US" altLang="zh-CN" sz="2400" dirty="0">
                <a:latin typeface="Helvetica"/>
                <a:ea typeface="ＭＳ Ｐゴシック" pitchFamily="-112" charset="-128"/>
                <a:cs typeface="Helvetica"/>
              </a:rPr>
              <a:t> Cheng</a:t>
            </a:r>
          </a:p>
          <a:p>
            <a:pPr algn="ctr"/>
            <a:r>
              <a:rPr lang="en-US" altLang="zh-CN" sz="2400" dirty="0">
                <a:latin typeface="Helvetica"/>
                <a:ea typeface="ＭＳ Ｐゴシック" pitchFamily="-112" charset="-128"/>
                <a:cs typeface="Helvetica"/>
              </a:rPr>
              <a:t>2022.4.3-4.10</a:t>
            </a:r>
          </a:p>
          <a:p>
            <a:endParaRPr lang="zh-CN" altLang="en-US" dirty="0"/>
          </a:p>
        </p:txBody>
      </p:sp>
    </p:spTree>
    <p:extLst>
      <p:ext uri="{BB962C8B-B14F-4D97-AF65-F5344CB8AC3E}">
        <p14:creationId xmlns:p14="http://schemas.microsoft.com/office/powerpoint/2010/main" val="3648664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Method-Experiment</a:t>
            </a:r>
            <a:endParaRPr lang="zh-CN" altLang="en-US" dirty="0"/>
          </a:p>
        </p:txBody>
      </p:sp>
      <p:sp>
        <p:nvSpPr>
          <p:cNvPr id="7" name="Text Placeholder 1">
            <a:extLst>
              <a:ext uri="{FF2B5EF4-FFF2-40B4-BE49-F238E27FC236}">
                <a16:creationId xmlns:a16="http://schemas.microsoft.com/office/drawing/2014/main" id="{4F72CDC7-16BA-4A00-BB57-6E7399E857B4}"/>
              </a:ext>
            </a:extLst>
          </p:cNvPr>
          <p:cNvSpPr txBox="1">
            <a:spLocks/>
          </p:cNvSpPr>
          <p:nvPr/>
        </p:nvSpPr>
        <p:spPr>
          <a:xfrm>
            <a:off x="0" y="6362700"/>
            <a:ext cx="9144000" cy="495300"/>
          </a:xfrm>
          <a:prstGeom prst="rect">
            <a:avLst/>
          </a:prstGeom>
        </p:spPr>
        <p:txBody>
          <a:bodyPr/>
          <a:lstStyle>
            <a:lvl1pPr marL="342900" indent="-342900" algn="l" rtl="0" eaLnBrk="1" fontAlgn="base" hangingPunct="1">
              <a:spcBef>
                <a:spcPct val="20000"/>
              </a:spcBef>
              <a:spcAft>
                <a:spcPct val="0"/>
              </a:spcAft>
              <a:buChar char="•"/>
              <a:defRPr sz="24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Verdana" pitchFamily="34" charset="0"/>
              </a:defRPr>
            </a:lvl2pPr>
            <a:lvl3pPr marL="1143000" indent="-228600" algn="l" rtl="0" eaLnBrk="1" fontAlgn="base" hangingPunct="1">
              <a:spcBef>
                <a:spcPct val="20000"/>
              </a:spcBef>
              <a:spcAft>
                <a:spcPct val="0"/>
              </a:spcAft>
              <a:buChar char="•"/>
              <a:defRPr>
                <a:solidFill>
                  <a:schemeClr val="tx1"/>
                </a:solidFill>
                <a:latin typeface="Verdana" pitchFamily="34" charset="0"/>
              </a:defRPr>
            </a:lvl3pPr>
            <a:lvl4pPr marL="1600200" indent="-228600" algn="l" rtl="0" eaLnBrk="1" fontAlgn="base" hangingPunct="1">
              <a:spcBef>
                <a:spcPct val="20000"/>
              </a:spcBef>
              <a:spcAft>
                <a:spcPct val="0"/>
              </a:spcAft>
              <a:buChar char="–"/>
              <a:defRPr sz="1600">
                <a:solidFill>
                  <a:schemeClr val="tx1"/>
                </a:solidFill>
                <a:latin typeface="Verdana" pitchFamily="34" charset="0"/>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a:lstStyle>
          <a:p>
            <a:pPr defTabSz="457200" eaLnBrk="0" hangingPunct="0">
              <a:buNone/>
            </a:pPr>
            <a:r>
              <a:rPr lang="en-US" sz="2000" dirty="0">
                <a:solidFill>
                  <a:srgbClr val="FFFFFF"/>
                </a:solidFill>
                <a:latin typeface="Helvetica"/>
                <a:ea typeface="ＭＳ Ｐゴシック" pitchFamily="-112" charset="-128"/>
                <a:cs typeface="Helvetica"/>
              </a:rPr>
              <a:t>BMVC 2021. https://arxiv.org/abs/2110.10456</a:t>
            </a:r>
          </a:p>
        </p:txBody>
      </p:sp>
      <p:pic>
        <p:nvPicPr>
          <p:cNvPr id="6" name="图片 5">
            <a:extLst>
              <a:ext uri="{FF2B5EF4-FFF2-40B4-BE49-F238E27FC236}">
                <a16:creationId xmlns:a16="http://schemas.microsoft.com/office/drawing/2014/main" id="{86CD51FD-3B7A-4937-BCA0-2A6EBA5559DB}"/>
              </a:ext>
            </a:extLst>
          </p:cNvPr>
          <p:cNvPicPr>
            <a:picLocks noChangeAspect="1"/>
          </p:cNvPicPr>
          <p:nvPr/>
        </p:nvPicPr>
        <p:blipFill>
          <a:blip r:embed="rId2"/>
          <a:stretch>
            <a:fillRect/>
          </a:stretch>
        </p:blipFill>
        <p:spPr>
          <a:xfrm>
            <a:off x="419098" y="982704"/>
            <a:ext cx="8077200" cy="2599238"/>
          </a:xfrm>
          <a:prstGeom prst="rect">
            <a:avLst/>
          </a:prstGeom>
        </p:spPr>
      </p:pic>
      <p:pic>
        <p:nvPicPr>
          <p:cNvPr id="9" name="图片 8">
            <a:extLst>
              <a:ext uri="{FF2B5EF4-FFF2-40B4-BE49-F238E27FC236}">
                <a16:creationId xmlns:a16="http://schemas.microsoft.com/office/drawing/2014/main" id="{2A851077-E6F9-42DA-A831-0ABD13FD9C56}"/>
              </a:ext>
            </a:extLst>
          </p:cNvPr>
          <p:cNvPicPr>
            <a:picLocks noChangeAspect="1"/>
          </p:cNvPicPr>
          <p:nvPr/>
        </p:nvPicPr>
        <p:blipFill>
          <a:blip r:embed="rId3"/>
          <a:stretch>
            <a:fillRect/>
          </a:stretch>
        </p:blipFill>
        <p:spPr>
          <a:xfrm>
            <a:off x="937809" y="3787711"/>
            <a:ext cx="7039779" cy="2427964"/>
          </a:xfrm>
          <a:prstGeom prst="rect">
            <a:avLst/>
          </a:prstGeom>
        </p:spPr>
      </p:pic>
      <p:sp>
        <p:nvSpPr>
          <p:cNvPr id="10" name="文本框 9">
            <a:extLst>
              <a:ext uri="{FF2B5EF4-FFF2-40B4-BE49-F238E27FC236}">
                <a16:creationId xmlns:a16="http://schemas.microsoft.com/office/drawing/2014/main" id="{36B2B4D7-4B04-4895-9807-3750B34219EA}"/>
              </a:ext>
            </a:extLst>
          </p:cNvPr>
          <p:cNvSpPr txBox="1"/>
          <p:nvPr/>
        </p:nvSpPr>
        <p:spPr>
          <a:xfrm>
            <a:off x="3422799" y="724526"/>
            <a:ext cx="2069797" cy="369332"/>
          </a:xfrm>
          <a:prstGeom prst="rect">
            <a:avLst/>
          </a:prstGeom>
          <a:noFill/>
        </p:spPr>
        <p:txBody>
          <a:bodyPr wrap="none" rtlCol="0">
            <a:spAutoFit/>
          </a:bodyPr>
          <a:lstStyle/>
          <a:p>
            <a:r>
              <a:rPr lang="en-US" altLang="zh-CN" dirty="0"/>
              <a:t>Pascal VOC result</a:t>
            </a:r>
            <a:endParaRPr lang="zh-CN" altLang="en-US" dirty="0"/>
          </a:p>
        </p:txBody>
      </p:sp>
      <p:sp>
        <p:nvSpPr>
          <p:cNvPr id="11" name="文本框 10">
            <a:extLst>
              <a:ext uri="{FF2B5EF4-FFF2-40B4-BE49-F238E27FC236}">
                <a16:creationId xmlns:a16="http://schemas.microsoft.com/office/drawing/2014/main" id="{A1F7EA26-F61D-4DD2-AFAB-A8BC61C520DE}"/>
              </a:ext>
            </a:extLst>
          </p:cNvPr>
          <p:cNvSpPr txBox="1"/>
          <p:nvPr/>
        </p:nvSpPr>
        <p:spPr>
          <a:xfrm>
            <a:off x="3789624" y="3533028"/>
            <a:ext cx="1505540" cy="369332"/>
          </a:xfrm>
          <a:prstGeom prst="rect">
            <a:avLst/>
          </a:prstGeom>
          <a:noFill/>
        </p:spPr>
        <p:txBody>
          <a:bodyPr wrap="none" rtlCol="0">
            <a:spAutoFit/>
          </a:bodyPr>
          <a:lstStyle/>
          <a:p>
            <a:r>
              <a:rPr lang="en-US" altLang="zh-CN" dirty="0"/>
              <a:t>COCO result</a:t>
            </a:r>
            <a:endParaRPr lang="zh-CN" altLang="en-US" dirty="0"/>
          </a:p>
        </p:txBody>
      </p:sp>
    </p:spTree>
    <p:extLst>
      <p:ext uri="{BB962C8B-B14F-4D97-AF65-F5344CB8AC3E}">
        <p14:creationId xmlns:p14="http://schemas.microsoft.com/office/powerpoint/2010/main" val="182402154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B27140F-0B33-4257-8F68-E50E9105FBA8}"/>
              </a:ext>
            </a:extLst>
          </p:cNvPr>
          <p:cNvSpPr>
            <a:spLocks noGrp="1"/>
          </p:cNvSpPr>
          <p:nvPr>
            <p:ph type="title"/>
          </p:nvPr>
        </p:nvSpPr>
        <p:spPr>
          <a:xfrm>
            <a:off x="76200" y="169332"/>
            <a:ext cx="8932389" cy="717937"/>
          </a:xfrm>
        </p:spPr>
        <p:txBody>
          <a:bodyPr/>
          <a:lstStyle/>
          <a:p>
            <a:r>
              <a:rPr lang="en-US" altLang="zh-CN" dirty="0"/>
              <a:t>End</a:t>
            </a:r>
            <a:endParaRPr lang="zh-CN" altLang="en-US" dirty="0"/>
          </a:p>
        </p:txBody>
      </p:sp>
      <p:sp>
        <p:nvSpPr>
          <p:cNvPr id="5" name="文本框 4">
            <a:extLst>
              <a:ext uri="{FF2B5EF4-FFF2-40B4-BE49-F238E27FC236}">
                <a16:creationId xmlns:a16="http://schemas.microsoft.com/office/drawing/2014/main" id="{01DF72CB-8094-4B85-81E3-71D721899453}"/>
              </a:ext>
            </a:extLst>
          </p:cNvPr>
          <p:cNvSpPr txBox="1"/>
          <p:nvPr/>
        </p:nvSpPr>
        <p:spPr>
          <a:xfrm>
            <a:off x="2515877" y="2590800"/>
            <a:ext cx="4053033" cy="707886"/>
          </a:xfrm>
          <a:prstGeom prst="rect">
            <a:avLst/>
          </a:prstGeom>
          <a:noFill/>
        </p:spPr>
        <p:txBody>
          <a:bodyPr wrap="none" rtlCol="0">
            <a:spAutoFit/>
          </a:bodyPr>
          <a:lstStyle/>
          <a:p>
            <a:r>
              <a:rPr lang="en-US" altLang="zh-CN" sz="4000" dirty="0"/>
              <a:t>End and Thanks!</a:t>
            </a:r>
            <a:endParaRPr lang="zh-CN" altLang="en-US" sz="4000" dirty="0"/>
          </a:p>
        </p:txBody>
      </p:sp>
    </p:spTree>
    <p:extLst>
      <p:ext uri="{BB962C8B-B14F-4D97-AF65-F5344CB8AC3E}">
        <p14:creationId xmlns:p14="http://schemas.microsoft.com/office/powerpoint/2010/main" val="156304528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Last discussion</a:t>
            </a:r>
            <a:endParaRPr lang="zh-CN" altLang="en-US" dirty="0"/>
          </a:p>
        </p:txBody>
      </p:sp>
      <p:sp>
        <p:nvSpPr>
          <p:cNvPr id="7" name="内容占位符 8">
            <a:extLst>
              <a:ext uri="{FF2B5EF4-FFF2-40B4-BE49-F238E27FC236}">
                <a16:creationId xmlns:a16="http://schemas.microsoft.com/office/drawing/2014/main" id="{801B125C-EB77-4049-ACB5-EEAFA27496D1}"/>
              </a:ext>
            </a:extLst>
          </p:cNvPr>
          <p:cNvSpPr>
            <a:spLocks noGrp="1"/>
          </p:cNvSpPr>
          <p:nvPr>
            <p:ph idx="1"/>
          </p:nvPr>
        </p:nvSpPr>
        <p:spPr>
          <a:xfrm>
            <a:off x="148669" y="931863"/>
            <a:ext cx="8859921" cy="5164137"/>
          </a:xfrm>
        </p:spPr>
        <p:txBody>
          <a:bodyPr/>
          <a:lstStyle/>
          <a:p>
            <a:r>
              <a:rPr lang="en-US" altLang="zh-CN" sz="2000" dirty="0"/>
              <a:t>Explore the effect that including all frames of one </a:t>
            </a:r>
            <a:r>
              <a:rPr lang="en-US" altLang="zh-CN" sz="2000" dirty="0" err="1"/>
              <a:t>seq</a:t>
            </a:r>
            <a:r>
              <a:rPr lang="en-US" altLang="zh-CN" sz="2000" dirty="0"/>
              <a:t> to train an object detector. These training labels are generated by iterative search. I guess this may improve the performance with more training data.</a:t>
            </a:r>
          </a:p>
          <a:p>
            <a:endParaRPr lang="en-US" altLang="zh-CN" sz="2000" dirty="0"/>
          </a:p>
          <a:p>
            <a:r>
              <a:rPr lang="en-US" altLang="zh-CN" sz="2000" dirty="0"/>
              <a:t>How about the performance?</a:t>
            </a:r>
          </a:p>
          <a:p>
            <a:r>
              <a:rPr lang="en-US" altLang="zh-CN" sz="2000" dirty="0"/>
              <a:t>Observation: if both using the result of 24 epochs, the performance is worse than the way that only using the first </a:t>
            </a:r>
            <a:r>
              <a:rPr lang="en-US" altLang="zh-CN" sz="2000" dirty="0" err="1"/>
              <a:t>img</a:t>
            </a:r>
            <a:r>
              <a:rPr lang="en-US" altLang="zh-CN" sz="2000" dirty="0"/>
              <a:t> to train. But in fact, if both using the best epoch, or a fixed epoch where most </a:t>
            </a:r>
            <a:r>
              <a:rPr lang="en-US" altLang="zh-CN" sz="2000" dirty="0" err="1"/>
              <a:t>seqs</a:t>
            </a:r>
            <a:r>
              <a:rPr lang="en-US" altLang="zh-CN" sz="2000" dirty="0"/>
              <a:t> get high results, then it’s better.</a:t>
            </a:r>
          </a:p>
          <a:p>
            <a:r>
              <a:rPr lang="en-US" altLang="zh-CN" sz="2000" dirty="0"/>
              <a:t>Conclusion: it’s better. The point is that with lost of noisy pseudo labels, it has been proved that early stopping is necessary. Since the model would first try to fit high-quality label, then overfit those noisy label, and the performance firstly goes up and then drops down quickly.</a:t>
            </a:r>
          </a:p>
        </p:txBody>
      </p:sp>
    </p:spTree>
    <p:extLst>
      <p:ext uri="{BB962C8B-B14F-4D97-AF65-F5344CB8AC3E}">
        <p14:creationId xmlns:p14="http://schemas.microsoft.com/office/powerpoint/2010/main" val="298359358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This week</a:t>
            </a:r>
            <a:endParaRPr lang="zh-CN" altLang="en-US" dirty="0"/>
          </a:p>
        </p:txBody>
      </p:sp>
      <p:sp>
        <p:nvSpPr>
          <p:cNvPr id="9" name="内容占位符 8">
            <a:extLst>
              <a:ext uri="{FF2B5EF4-FFF2-40B4-BE49-F238E27FC236}">
                <a16:creationId xmlns:a16="http://schemas.microsoft.com/office/drawing/2014/main" id="{E6A44A0C-C970-4C38-A867-7CB681F8A5F6}"/>
              </a:ext>
            </a:extLst>
          </p:cNvPr>
          <p:cNvSpPr>
            <a:spLocks noGrp="1"/>
          </p:cNvSpPr>
          <p:nvPr>
            <p:ph idx="1"/>
          </p:nvPr>
        </p:nvSpPr>
        <p:spPr>
          <a:xfrm>
            <a:off x="148669" y="931863"/>
            <a:ext cx="8859921" cy="5164137"/>
          </a:xfrm>
        </p:spPr>
        <p:txBody>
          <a:bodyPr/>
          <a:lstStyle/>
          <a:p>
            <a:r>
              <a:rPr lang="en-US" altLang="zh-CN" sz="2000" dirty="0"/>
              <a:t>Check works related to object detection with noisy label.</a:t>
            </a:r>
          </a:p>
          <a:p>
            <a:endParaRPr lang="en-US" altLang="zh-CN" sz="2000" dirty="0"/>
          </a:p>
          <a:p>
            <a:r>
              <a:rPr lang="en-US" altLang="zh-CN" sz="2000" dirty="0"/>
              <a:t>Since this is a small field, not many works about it. Only several ones appeared in recent years, and the latest one is published on BMVC 2021.</a:t>
            </a:r>
          </a:p>
        </p:txBody>
      </p:sp>
    </p:spTree>
    <p:extLst>
      <p:ext uri="{BB962C8B-B14F-4D97-AF65-F5344CB8AC3E}">
        <p14:creationId xmlns:p14="http://schemas.microsoft.com/office/powerpoint/2010/main" val="252336711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0605F2D9-5772-4861-B261-B51EE29B30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1752600"/>
            <a:ext cx="1369600" cy="770400"/>
          </a:xfrm>
          <a:prstGeom prst="rect">
            <a:avLst/>
          </a:prstGeom>
        </p:spPr>
      </p:pic>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Pipeline</a:t>
            </a:r>
            <a:endParaRPr lang="zh-CN" altLang="en-US" dirty="0"/>
          </a:p>
        </p:txBody>
      </p:sp>
      <p:sp>
        <p:nvSpPr>
          <p:cNvPr id="6" name="文本框 5">
            <a:extLst>
              <a:ext uri="{FF2B5EF4-FFF2-40B4-BE49-F238E27FC236}">
                <a16:creationId xmlns:a16="http://schemas.microsoft.com/office/drawing/2014/main" id="{1A0CBDDD-2919-4D77-A0FC-4A404886B405}"/>
              </a:ext>
            </a:extLst>
          </p:cNvPr>
          <p:cNvSpPr txBox="1"/>
          <p:nvPr/>
        </p:nvSpPr>
        <p:spPr>
          <a:xfrm>
            <a:off x="1942164" y="2554161"/>
            <a:ext cx="582211" cy="307777"/>
          </a:xfrm>
          <a:prstGeom prst="rect">
            <a:avLst/>
          </a:prstGeom>
          <a:noFill/>
        </p:spPr>
        <p:txBody>
          <a:bodyPr wrap="none" rtlCol="0">
            <a:spAutoFit/>
          </a:bodyPr>
          <a:lstStyle/>
          <a:p>
            <a:r>
              <a:rPr lang="en-US" altLang="zh-CN" sz="1400" dirty="0"/>
              <a:t>Input</a:t>
            </a:r>
            <a:endParaRPr lang="zh-CN" altLang="en-US" dirty="0"/>
          </a:p>
        </p:txBody>
      </p:sp>
      <p:pic>
        <p:nvPicPr>
          <p:cNvPr id="9" name="图片 8">
            <a:extLst>
              <a:ext uri="{FF2B5EF4-FFF2-40B4-BE49-F238E27FC236}">
                <a16:creationId xmlns:a16="http://schemas.microsoft.com/office/drawing/2014/main" id="{20A0B6BB-55CD-43B1-A94A-657627B68F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600200"/>
            <a:ext cx="1369600" cy="770400"/>
          </a:xfrm>
          <a:prstGeom prst="rect">
            <a:avLst/>
          </a:prstGeom>
        </p:spPr>
      </p:pic>
      <p:sp>
        <p:nvSpPr>
          <p:cNvPr id="11" name="箭头: 右 10">
            <a:extLst>
              <a:ext uri="{FF2B5EF4-FFF2-40B4-BE49-F238E27FC236}">
                <a16:creationId xmlns:a16="http://schemas.microsoft.com/office/drawing/2014/main" id="{04C672FE-A052-47F9-A0EE-59AD5FE4449E}"/>
              </a:ext>
            </a:extLst>
          </p:cNvPr>
          <p:cNvSpPr/>
          <p:nvPr/>
        </p:nvSpPr>
        <p:spPr bwMode="auto">
          <a:xfrm>
            <a:off x="3859787" y="2004015"/>
            <a:ext cx="324042" cy="133783"/>
          </a:xfrm>
          <a:prstGeom prst="rightArrow">
            <a:avLst/>
          </a:prstGeom>
          <a:solidFill>
            <a:srgbClr val="00B05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Siemens Sans Black" pitchFamily="2" charset="0"/>
            </a:endParaRPr>
          </a:p>
        </p:txBody>
      </p:sp>
      <p:sp>
        <p:nvSpPr>
          <p:cNvPr id="12" name="矩形: 圆角 11">
            <a:extLst>
              <a:ext uri="{FF2B5EF4-FFF2-40B4-BE49-F238E27FC236}">
                <a16:creationId xmlns:a16="http://schemas.microsoft.com/office/drawing/2014/main" id="{159079D3-F5D6-43CE-BE6C-59D58B069FE1}"/>
              </a:ext>
            </a:extLst>
          </p:cNvPr>
          <p:cNvSpPr/>
          <p:nvPr/>
        </p:nvSpPr>
        <p:spPr bwMode="auto">
          <a:xfrm>
            <a:off x="2641655" y="1895762"/>
            <a:ext cx="1094059" cy="401487"/>
          </a:xfrm>
          <a:prstGeom prst="roundRect">
            <a:avLst/>
          </a:prstGeom>
          <a:solidFill>
            <a:srgbClr val="0070C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dirty="0">
                <a:ln>
                  <a:noFill/>
                </a:ln>
                <a:solidFill>
                  <a:schemeClr val="bg1"/>
                </a:solidFill>
                <a:effectLst/>
                <a:latin typeface="Siemens Sans Black" pitchFamily="2" charset="0"/>
              </a:rPr>
              <a:t>Template</a:t>
            </a:r>
            <a:endParaRPr kumimoji="0" lang="zh-CN" altLang="en-US" sz="1600" i="0" u="none" strike="noStrike" cap="none" normalizeH="0" baseline="0" dirty="0">
              <a:ln>
                <a:noFill/>
              </a:ln>
              <a:solidFill>
                <a:schemeClr val="bg1"/>
              </a:solidFill>
              <a:effectLst/>
              <a:latin typeface="Siemens Sans Black" pitchFamily="2" charset="0"/>
            </a:endParaRPr>
          </a:p>
        </p:txBody>
      </p:sp>
      <p:sp>
        <p:nvSpPr>
          <p:cNvPr id="5" name="十字形 4">
            <a:extLst>
              <a:ext uri="{FF2B5EF4-FFF2-40B4-BE49-F238E27FC236}">
                <a16:creationId xmlns:a16="http://schemas.microsoft.com/office/drawing/2014/main" id="{9D5C4DD0-5EDE-4DBE-AF4C-FC37E8EF1A36}"/>
              </a:ext>
            </a:extLst>
          </p:cNvPr>
          <p:cNvSpPr/>
          <p:nvPr/>
        </p:nvSpPr>
        <p:spPr bwMode="auto">
          <a:xfrm>
            <a:off x="2134200" y="1916196"/>
            <a:ext cx="339147" cy="302004"/>
          </a:xfrm>
          <a:prstGeom prst="plus">
            <a:avLst>
              <a:gd name="adj" fmla="val 39594"/>
            </a:avLst>
          </a:prstGeom>
          <a:solidFill>
            <a:srgbClr val="0070C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Siemens Sans Black" pitchFamily="2" charset="0"/>
            </a:endParaRPr>
          </a:p>
        </p:txBody>
      </p:sp>
      <p:sp>
        <p:nvSpPr>
          <p:cNvPr id="14" name="矩形: 圆角 13">
            <a:extLst>
              <a:ext uri="{FF2B5EF4-FFF2-40B4-BE49-F238E27FC236}">
                <a16:creationId xmlns:a16="http://schemas.microsoft.com/office/drawing/2014/main" id="{FA74043B-C7A1-4A2B-A18E-841C01B8C1C4}"/>
              </a:ext>
            </a:extLst>
          </p:cNvPr>
          <p:cNvSpPr/>
          <p:nvPr/>
        </p:nvSpPr>
        <p:spPr bwMode="auto">
          <a:xfrm>
            <a:off x="4345317" y="1795434"/>
            <a:ext cx="1500956" cy="560617"/>
          </a:xfrm>
          <a:prstGeom prst="roundRect">
            <a:avLst/>
          </a:prstGeom>
          <a:solidFill>
            <a:srgbClr val="0070C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a:solidFill>
                  <a:schemeClr val="bg1"/>
                </a:solidFill>
                <a:latin typeface="Siemens Sans Black" pitchFamily="2" charset="0"/>
              </a:rPr>
              <a:t>Iterative search</a:t>
            </a:r>
            <a:endParaRPr kumimoji="0" lang="zh-CN" altLang="en-US" sz="1600" i="0" u="none" strike="noStrike" cap="none" normalizeH="0" baseline="0" dirty="0">
              <a:ln>
                <a:noFill/>
              </a:ln>
              <a:solidFill>
                <a:schemeClr val="bg1"/>
              </a:solidFill>
              <a:effectLst/>
              <a:latin typeface="Siemens Sans Black" pitchFamily="2" charset="0"/>
            </a:endParaRPr>
          </a:p>
        </p:txBody>
      </p:sp>
      <p:pic>
        <p:nvPicPr>
          <p:cNvPr id="15" name="图片 14">
            <a:extLst>
              <a:ext uri="{FF2B5EF4-FFF2-40B4-BE49-F238E27FC236}">
                <a16:creationId xmlns:a16="http://schemas.microsoft.com/office/drawing/2014/main" id="{2A9D7443-7AE8-44A5-8C70-A6791ED9D2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8408" y="1755427"/>
            <a:ext cx="1369600" cy="770400"/>
          </a:xfrm>
          <a:prstGeom prst="rect">
            <a:avLst/>
          </a:prstGeom>
        </p:spPr>
      </p:pic>
      <p:pic>
        <p:nvPicPr>
          <p:cNvPr id="16" name="图片 15">
            <a:extLst>
              <a:ext uri="{FF2B5EF4-FFF2-40B4-BE49-F238E27FC236}">
                <a16:creationId xmlns:a16="http://schemas.microsoft.com/office/drawing/2014/main" id="{FFDFD8EA-5D4C-48CA-8F1A-AE2CDFD04B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7019" y="1647381"/>
            <a:ext cx="1369600" cy="770400"/>
          </a:xfrm>
          <a:prstGeom prst="rect">
            <a:avLst/>
          </a:prstGeom>
        </p:spPr>
      </p:pic>
      <p:pic>
        <p:nvPicPr>
          <p:cNvPr id="7" name="图片 6">
            <a:extLst>
              <a:ext uri="{FF2B5EF4-FFF2-40B4-BE49-F238E27FC236}">
                <a16:creationId xmlns:a16="http://schemas.microsoft.com/office/drawing/2014/main" id="{AAF9E901-CFDC-43B6-8E51-C9DDE7EBFA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447800"/>
            <a:ext cx="1369600" cy="770400"/>
          </a:xfrm>
          <a:prstGeom prst="rect">
            <a:avLst/>
          </a:prstGeom>
        </p:spPr>
      </p:pic>
      <p:sp>
        <p:nvSpPr>
          <p:cNvPr id="18" name="箭头: 右 17">
            <a:extLst>
              <a:ext uri="{FF2B5EF4-FFF2-40B4-BE49-F238E27FC236}">
                <a16:creationId xmlns:a16="http://schemas.microsoft.com/office/drawing/2014/main" id="{4C7A0BF7-0FF8-4F34-BE88-74C921C9403D}"/>
              </a:ext>
            </a:extLst>
          </p:cNvPr>
          <p:cNvSpPr/>
          <p:nvPr/>
        </p:nvSpPr>
        <p:spPr bwMode="auto">
          <a:xfrm>
            <a:off x="6001407" y="2004015"/>
            <a:ext cx="324042" cy="133783"/>
          </a:xfrm>
          <a:prstGeom prst="rightArrow">
            <a:avLst/>
          </a:prstGeom>
          <a:solidFill>
            <a:srgbClr val="00B05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Siemens Sans Black" pitchFamily="2" charset="0"/>
            </a:endParaRPr>
          </a:p>
        </p:txBody>
      </p:sp>
      <p:sp>
        <p:nvSpPr>
          <p:cNvPr id="19" name="文本框 18">
            <a:extLst>
              <a:ext uri="{FF2B5EF4-FFF2-40B4-BE49-F238E27FC236}">
                <a16:creationId xmlns:a16="http://schemas.microsoft.com/office/drawing/2014/main" id="{2331980A-FCFC-4F27-B3E2-6FD2775618F5}"/>
              </a:ext>
            </a:extLst>
          </p:cNvPr>
          <p:cNvSpPr txBox="1"/>
          <p:nvPr/>
        </p:nvSpPr>
        <p:spPr>
          <a:xfrm>
            <a:off x="6570749" y="2546554"/>
            <a:ext cx="1678665" cy="307777"/>
          </a:xfrm>
          <a:prstGeom prst="rect">
            <a:avLst/>
          </a:prstGeom>
          <a:noFill/>
        </p:spPr>
        <p:txBody>
          <a:bodyPr wrap="none" rtlCol="0">
            <a:spAutoFit/>
          </a:bodyPr>
          <a:lstStyle/>
          <a:p>
            <a:r>
              <a:rPr lang="en-US" altLang="zh-CN" sz="1400" dirty="0"/>
              <a:t>Initial Noisy Labels</a:t>
            </a:r>
            <a:endParaRPr lang="zh-CN" altLang="en-US" dirty="0"/>
          </a:p>
        </p:txBody>
      </p:sp>
      <p:grpSp>
        <p:nvGrpSpPr>
          <p:cNvPr id="21" name="组合 20">
            <a:extLst>
              <a:ext uri="{FF2B5EF4-FFF2-40B4-BE49-F238E27FC236}">
                <a16:creationId xmlns:a16="http://schemas.microsoft.com/office/drawing/2014/main" id="{518FD648-87CC-498F-A9B7-49FB263C6DCB}"/>
              </a:ext>
            </a:extLst>
          </p:cNvPr>
          <p:cNvGrpSpPr/>
          <p:nvPr/>
        </p:nvGrpSpPr>
        <p:grpSpPr>
          <a:xfrm>
            <a:off x="6485531" y="1507078"/>
            <a:ext cx="1368000" cy="770400"/>
            <a:chOff x="1905000" y="3505200"/>
            <a:chExt cx="3886200" cy="2209800"/>
          </a:xfrm>
        </p:grpSpPr>
        <p:pic>
          <p:nvPicPr>
            <p:cNvPr id="22" name="图片 21">
              <a:extLst>
                <a:ext uri="{FF2B5EF4-FFF2-40B4-BE49-F238E27FC236}">
                  <a16:creationId xmlns:a16="http://schemas.microsoft.com/office/drawing/2014/main" id="{112729FF-71F4-486D-BF3E-606EE956C2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3505200"/>
              <a:ext cx="3886200" cy="2209800"/>
            </a:xfrm>
            <a:prstGeom prst="rect">
              <a:avLst/>
            </a:prstGeom>
            <a:ln>
              <a:noFill/>
            </a:ln>
          </p:spPr>
        </p:pic>
        <p:sp>
          <p:nvSpPr>
            <p:cNvPr id="23" name="矩形 22">
              <a:extLst>
                <a:ext uri="{FF2B5EF4-FFF2-40B4-BE49-F238E27FC236}">
                  <a16:creationId xmlns:a16="http://schemas.microsoft.com/office/drawing/2014/main" id="{BA0B9AEC-0489-47C1-A5A1-47311E85440A}"/>
                </a:ext>
              </a:extLst>
            </p:cNvPr>
            <p:cNvSpPr/>
            <p:nvPr/>
          </p:nvSpPr>
          <p:spPr bwMode="auto">
            <a:xfrm>
              <a:off x="3105150" y="4285129"/>
              <a:ext cx="257175" cy="173317"/>
            </a:xfrm>
            <a:prstGeom prst="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C00000"/>
                </a:solidFill>
                <a:effectLst/>
                <a:latin typeface="Siemens Sans Black" pitchFamily="2" charset="0"/>
              </a:endParaRPr>
            </a:p>
          </p:txBody>
        </p:sp>
        <p:sp>
          <p:nvSpPr>
            <p:cNvPr id="24" name="矩形 23">
              <a:extLst>
                <a:ext uri="{FF2B5EF4-FFF2-40B4-BE49-F238E27FC236}">
                  <a16:creationId xmlns:a16="http://schemas.microsoft.com/office/drawing/2014/main" id="{8EA50933-8F14-45BB-838E-BEC12F21F4E3}"/>
                </a:ext>
              </a:extLst>
            </p:cNvPr>
            <p:cNvSpPr/>
            <p:nvPr/>
          </p:nvSpPr>
          <p:spPr bwMode="auto">
            <a:xfrm>
              <a:off x="3645709" y="4198471"/>
              <a:ext cx="230966" cy="173317"/>
            </a:xfrm>
            <a:prstGeom prst="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C00000"/>
                </a:solidFill>
                <a:effectLst/>
                <a:latin typeface="Siemens Sans Black" pitchFamily="2" charset="0"/>
              </a:endParaRPr>
            </a:p>
          </p:txBody>
        </p:sp>
        <p:sp>
          <p:nvSpPr>
            <p:cNvPr id="25" name="矩形 24">
              <a:extLst>
                <a:ext uri="{FF2B5EF4-FFF2-40B4-BE49-F238E27FC236}">
                  <a16:creationId xmlns:a16="http://schemas.microsoft.com/office/drawing/2014/main" id="{CE688EF3-8465-484A-B734-56AD7EC35D5B}"/>
                </a:ext>
              </a:extLst>
            </p:cNvPr>
            <p:cNvSpPr/>
            <p:nvPr/>
          </p:nvSpPr>
          <p:spPr bwMode="auto">
            <a:xfrm>
              <a:off x="3417890" y="4718424"/>
              <a:ext cx="257175" cy="151653"/>
            </a:xfrm>
            <a:prstGeom prst="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C00000"/>
                </a:solidFill>
                <a:effectLst/>
                <a:latin typeface="Siemens Sans Black" pitchFamily="2" charset="0"/>
              </a:endParaRPr>
            </a:p>
          </p:txBody>
        </p:sp>
        <p:sp>
          <p:nvSpPr>
            <p:cNvPr id="26" name="矩形 25">
              <a:extLst>
                <a:ext uri="{FF2B5EF4-FFF2-40B4-BE49-F238E27FC236}">
                  <a16:creationId xmlns:a16="http://schemas.microsoft.com/office/drawing/2014/main" id="{E337614E-F066-420F-959C-84478BE495EA}"/>
                </a:ext>
              </a:extLst>
            </p:cNvPr>
            <p:cNvSpPr/>
            <p:nvPr/>
          </p:nvSpPr>
          <p:spPr bwMode="auto">
            <a:xfrm>
              <a:off x="4230836" y="4241800"/>
              <a:ext cx="248012" cy="173317"/>
            </a:xfrm>
            <a:prstGeom prst="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C00000"/>
                </a:solidFill>
                <a:effectLst/>
                <a:latin typeface="Siemens Sans Black" pitchFamily="2" charset="0"/>
              </a:endParaRPr>
            </a:p>
          </p:txBody>
        </p:sp>
        <p:sp>
          <p:nvSpPr>
            <p:cNvPr id="27" name="矩形 26">
              <a:extLst>
                <a:ext uri="{FF2B5EF4-FFF2-40B4-BE49-F238E27FC236}">
                  <a16:creationId xmlns:a16="http://schemas.microsoft.com/office/drawing/2014/main" id="{5503C95F-29F5-4B28-BB5A-87C85B5DC9E3}"/>
                </a:ext>
              </a:extLst>
            </p:cNvPr>
            <p:cNvSpPr/>
            <p:nvPr/>
          </p:nvSpPr>
          <p:spPr bwMode="auto">
            <a:xfrm>
              <a:off x="4433888" y="4696759"/>
              <a:ext cx="214312" cy="173317"/>
            </a:xfrm>
            <a:prstGeom prst="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C00000"/>
                </a:solidFill>
                <a:effectLst/>
                <a:latin typeface="Siemens Sans Black" pitchFamily="2" charset="0"/>
              </a:endParaRPr>
            </a:p>
          </p:txBody>
        </p:sp>
      </p:grpSp>
      <p:pic>
        <p:nvPicPr>
          <p:cNvPr id="28" name="图片 27">
            <a:extLst>
              <a:ext uri="{FF2B5EF4-FFF2-40B4-BE49-F238E27FC236}">
                <a16:creationId xmlns:a16="http://schemas.microsoft.com/office/drawing/2014/main" id="{05486EBB-86FE-4417-B411-D32475BAD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636" y="4941404"/>
            <a:ext cx="1369600" cy="770400"/>
          </a:xfrm>
          <a:prstGeom prst="rect">
            <a:avLst/>
          </a:prstGeom>
        </p:spPr>
      </p:pic>
      <p:pic>
        <p:nvPicPr>
          <p:cNvPr id="29" name="图片 28">
            <a:extLst>
              <a:ext uri="{FF2B5EF4-FFF2-40B4-BE49-F238E27FC236}">
                <a16:creationId xmlns:a16="http://schemas.microsoft.com/office/drawing/2014/main" id="{208803C8-343D-46D4-8049-279F26129D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247" y="4833358"/>
            <a:ext cx="1369600" cy="770400"/>
          </a:xfrm>
          <a:prstGeom prst="rect">
            <a:avLst/>
          </a:prstGeom>
        </p:spPr>
      </p:pic>
      <p:pic>
        <p:nvPicPr>
          <p:cNvPr id="30" name="图片 29">
            <a:extLst>
              <a:ext uri="{FF2B5EF4-FFF2-40B4-BE49-F238E27FC236}">
                <a16:creationId xmlns:a16="http://schemas.microsoft.com/office/drawing/2014/main" id="{E75CE9A8-33DE-4922-A66B-70E607A510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4704859"/>
            <a:ext cx="1369600" cy="770400"/>
          </a:xfrm>
          <a:prstGeom prst="rect">
            <a:avLst/>
          </a:prstGeom>
        </p:spPr>
      </p:pic>
      <p:sp>
        <p:nvSpPr>
          <p:cNvPr id="31" name="文本框 30">
            <a:extLst>
              <a:ext uri="{FF2B5EF4-FFF2-40B4-BE49-F238E27FC236}">
                <a16:creationId xmlns:a16="http://schemas.microsoft.com/office/drawing/2014/main" id="{BFF9C7F4-5DE3-459D-87A9-9F34D41C52BD}"/>
              </a:ext>
            </a:extLst>
          </p:cNvPr>
          <p:cNvSpPr txBox="1"/>
          <p:nvPr/>
        </p:nvSpPr>
        <p:spPr>
          <a:xfrm>
            <a:off x="733673" y="5744143"/>
            <a:ext cx="721672" cy="307777"/>
          </a:xfrm>
          <a:prstGeom prst="rect">
            <a:avLst/>
          </a:prstGeom>
          <a:noFill/>
        </p:spPr>
        <p:txBody>
          <a:bodyPr wrap="none" rtlCol="0">
            <a:spAutoFit/>
          </a:bodyPr>
          <a:lstStyle/>
          <a:p>
            <a:r>
              <a:rPr lang="en-US" altLang="zh-CN" sz="1400" dirty="0"/>
              <a:t>Output</a:t>
            </a:r>
            <a:endParaRPr lang="zh-CN" altLang="en-US" dirty="0"/>
          </a:p>
        </p:txBody>
      </p:sp>
      <p:sp>
        <p:nvSpPr>
          <p:cNvPr id="33" name="矩形: 圆角 32">
            <a:extLst>
              <a:ext uri="{FF2B5EF4-FFF2-40B4-BE49-F238E27FC236}">
                <a16:creationId xmlns:a16="http://schemas.microsoft.com/office/drawing/2014/main" id="{D7A380F0-21E4-4128-93D0-562586EFCC3D}"/>
              </a:ext>
            </a:extLst>
          </p:cNvPr>
          <p:cNvSpPr/>
          <p:nvPr/>
        </p:nvSpPr>
        <p:spPr bwMode="auto">
          <a:xfrm>
            <a:off x="6468330" y="3755446"/>
            <a:ext cx="1729556" cy="560617"/>
          </a:xfrm>
          <a:prstGeom prst="roundRect">
            <a:avLst/>
          </a:prstGeom>
          <a:solidFill>
            <a:srgbClr val="0070C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a:solidFill>
                  <a:schemeClr val="bg1"/>
                </a:solidFill>
                <a:latin typeface="Siemens Sans Black" pitchFamily="2" charset="0"/>
              </a:rPr>
              <a:t>Train detector with noisy label</a:t>
            </a:r>
            <a:endParaRPr kumimoji="0" lang="zh-CN" altLang="en-US" sz="1600" i="0" u="none" strike="noStrike" cap="none" normalizeH="0" baseline="0" dirty="0">
              <a:ln>
                <a:noFill/>
              </a:ln>
              <a:solidFill>
                <a:schemeClr val="bg1"/>
              </a:solidFill>
              <a:effectLst/>
              <a:latin typeface="Siemens Sans Black" pitchFamily="2" charset="0"/>
            </a:endParaRPr>
          </a:p>
        </p:txBody>
      </p:sp>
      <p:sp>
        <p:nvSpPr>
          <p:cNvPr id="34" name="箭头: 右 33">
            <a:extLst>
              <a:ext uri="{FF2B5EF4-FFF2-40B4-BE49-F238E27FC236}">
                <a16:creationId xmlns:a16="http://schemas.microsoft.com/office/drawing/2014/main" id="{9C6D5B85-9958-4D81-8CC5-92DA89E61E72}"/>
              </a:ext>
            </a:extLst>
          </p:cNvPr>
          <p:cNvSpPr/>
          <p:nvPr/>
        </p:nvSpPr>
        <p:spPr bwMode="auto">
          <a:xfrm rot="5400000">
            <a:off x="6974703" y="3192814"/>
            <a:ext cx="704900" cy="186251"/>
          </a:xfrm>
          <a:prstGeom prst="rightArrow">
            <a:avLst/>
          </a:prstGeom>
          <a:solidFill>
            <a:srgbClr val="00B05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Siemens Sans Black" pitchFamily="2" charset="0"/>
            </a:endParaRPr>
          </a:p>
        </p:txBody>
      </p:sp>
      <p:sp>
        <p:nvSpPr>
          <p:cNvPr id="35" name="矩形: 圆角 34">
            <a:extLst>
              <a:ext uri="{FF2B5EF4-FFF2-40B4-BE49-F238E27FC236}">
                <a16:creationId xmlns:a16="http://schemas.microsoft.com/office/drawing/2014/main" id="{A1CDDE1D-7163-4FF4-A982-5492E9CCCF1A}"/>
              </a:ext>
            </a:extLst>
          </p:cNvPr>
          <p:cNvSpPr/>
          <p:nvPr/>
        </p:nvSpPr>
        <p:spPr bwMode="auto">
          <a:xfrm>
            <a:off x="3908991" y="3759962"/>
            <a:ext cx="1695642" cy="560617"/>
          </a:xfrm>
          <a:prstGeom prst="roundRect">
            <a:avLst/>
          </a:prstGeom>
          <a:solidFill>
            <a:srgbClr val="0070C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a:solidFill>
                  <a:schemeClr val="bg1"/>
                </a:solidFill>
                <a:latin typeface="Siemens Sans Black" pitchFamily="2" charset="0"/>
              </a:rPr>
              <a:t>Prediction with the detector</a:t>
            </a:r>
            <a:endParaRPr kumimoji="0" lang="zh-CN" altLang="en-US" sz="1600" i="0" u="none" strike="noStrike" cap="none" normalizeH="0" baseline="0" dirty="0">
              <a:ln>
                <a:noFill/>
              </a:ln>
              <a:solidFill>
                <a:schemeClr val="bg1"/>
              </a:solidFill>
              <a:effectLst/>
              <a:latin typeface="Siemens Sans Black" pitchFamily="2" charset="0"/>
            </a:endParaRPr>
          </a:p>
        </p:txBody>
      </p:sp>
      <p:sp>
        <p:nvSpPr>
          <p:cNvPr id="36" name="箭头: 右 35">
            <a:extLst>
              <a:ext uri="{FF2B5EF4-FFF2-40B4-BE49-F238E27FC236}">
                <a16:creationId xmlns:a16="http://schemas.microsoft.com/office/drawing/2014/main" id="{A6A480B3-7767-4991-997D-3A1192917FA6}"/>
              </a:ext>
            </a:extLst>
          </p:cNvPr>
          <p:cNvSpPr/>
          <p:nvPr/>
        </p:nvSpPr>
        <p:spPr bwMode="auto">
          <a:xfrm rot="10800000">
            <a:off x="5874460" y="3959648"/>
            <a:ext cx="324042" cy="133783"/>
          </a:xfrm>
          <a:prstGeom prst="rightArrow">
            <a:avLst/>
          </a:prstGeom>
          <a:solidFill>
            <a:srgbClr val="00B05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Siemens Sans Black" pitchFamily="2" charset="0"/>
            </a:endParaRPr>
          </a:p>
        </p:txBody>
      </p:sp>
      <p:sp>
        <p:nvSpPr>
          <p:cNvPr id="38" name="矩形: 圆角 37">
            <a:extLst>
              <a:ext uri="{FF2B5EF4-FFF2-40B4-BE49-F238E27FC236}">
                <a16:creationId xmlns:a16="http://schemas.microsoft.com/office/drawing/2014/main" id="{B822BCB6-04F2-4BBB-8B18-9128ECC3F452}"/>
              </a:ext>
            </a:extLst>
          </p:cNvPr>
          <p:cNvSpPr/>
          <p:nvPr/>
        </p:nvSpPr>
        <p:spPr bwMode="auto">
          <a:xfrm>
            <a:off x="1579702" y="3839528"/>
            <a:ext cx="1637615" cy="401487"/>
          </a:xfrm>
          <a:prstGeom prst="roundRect">
            <a:avLst/>
          </a:prstGeom>
          <a:solidFill>
            <a:srgbClr val="0070C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dirty="0">
                <a:ln>
                  <a:noFill/>
                </a:ln>
                <a:solidFill>
                  <a:schemeClr val="bg1"/>
                </a:solidFill>
                <a:effectLst/>
                <a:latin typeface="Siemens Sans Black" pitchFamily="2" charset="0"/>
              </a:rPr>
              <a:t>Data association</a:t>
            </a:r>
            <a:endParaRPr kumimoji="0" lang="zh-CN" altLang="en-US" sz="1600" i="0" u="none" strike="noStrike" cap="none" normalizeH="0" baseline="0" dirty="0">
              <a:ln>
                <a:noFill/>
              </a:ln>
              <a:solidFill>
                <a:schemeClr val="bg1"/>
              </a:solidFill>
              <a:effectLst/>
              <a:latin typeface="Siemens Sans Black" pitchFamily="2" charset="0"/>
            </a:endParaRPr>
          </a:p>
        </p:txBody>
      </p:sp>
      <p:sp>
        <p:nvSpPr>
          <p:cNvPr id="40" name="箭头: 右 39">
            <a:extLst>
              <a:ext uri="{FF2B5EF4-FFF2-40B4-BE49-F238E27FC236}">
                <a16:creationId xmlns:a16="http://schemas.microsoft.com/office/drawing/2014/main" id="{DA4873FF-1969-4005-8CBC-A42FF5975D34}"/>
              </a:ext>
            </a:extLst>
          </p:cNvPr>
          <p:cNvSpPr/>
          <p:nvPr/>
        </p:nvSpPr>
        <p:spPr bwMode="auto">
          <a:xfrm rot="10800000">
            <a:off x="3394044" y="3973379"/>
            <a:ext cx="324042" cy="133783"/>
          </a:xfrm>
          <a:prstGeom prst="rightArrow">
            <a:avLst/>
          </a:prstGeom>
          <a:solidFill>
            <a:srgbClr val="00B05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Siemens Sans Black" pitchFamily="2" charset="0"/>
            </a:endParaRPr>
          </a:p>
        </p:txBody>
      </p:sp>
      <p:sp>
        <p:nvSpPr>
          <p:cNvPr id="42" name="箭头: 直角上 41">
            <a:extLst>
              <a:ext uri="{FF2B5EF4-FFF2-40B4-BE49-F238E27FC236}">
                <a16:creationId xmlns:a16="http://schemas.microsoft.com/office/drawing/2014/main" id="{FABE25B1-B5D5-48EB-AD98-4691739673E6}"/>
              </a:ext>
            </a:extLst>
          </p:cNvPr>
          <p:cNvSpPr/>
          <p:nvPr/>
        </p:nvSpPr>
        <p:spPr bwMode="auto">
          <a:xfrm flipH="1" flipV="1">
            <a:off x="940467" y="4026539"/>
            <a:ext cx="500988" cy="496928"/>
          </a:xfrm>
          <a:prstGeom prst="bentUpArrow">
            <a:avLst>
              <a:gd name="adj1" fmla="val 12870"/>
              <a:gd name="adj2" fmla="val 19026"/>
              <a:gd name="adj3" fmla="val 22610"/>
            </a:avLst>
          </a:prstGeom>
          <a:solidFill>
            <a:srgbClr val="00B05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sz="2400" b="1">
              <a:latin typeface="Siemens Sans Black" pitchFamily="2" charset="0"/>
            </a:endParaRPr>
          </a:p>
        </p:txBody>
      </p:sp>
    </p:spTree>
    <p:extLst>
      <p:ext uri="{BB962C8B-B14F-4D97-AF65-F5344CB8AC3E}">
        <p14:creationId xmlns:p14="http://schemas.microsoft.com/office/powerpoint/2010/main" val="1354118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Numerical Result</a:t>
            </a:r>
            <a:endParaRPr lang="zh-CN" altLang="en-US" dirty="0"/>
          </a:p>
        </p:txBody>
      </p:sp>
      <p:graphicFrame>
        <p:nvGraphicFramePr>
          <p:cNvPr id="2" name="表格 1">
            <a:extLst>
              <a:ext uri="{FF2B5EF4-FFF2-40B4-BE49-F238E27FC236}">
                <a16:creationId xmlns:a16="http://schemas.microsoft.com/office/drawing/2014/main" id="{BB95FFE7-FD4B-4423-BD07-D30EC664A38E}"/>
              </a:ext>
            </a:extLst>
          </p:cNvPr>
          <p:cNvGraphicFramePr>
            <a:graphicFrameLocks noGrp="1"/>
          </p:cNvGraphicFramePr>
          <p:nvPr>
            <p:extLst/>
          </p:nvPr>
        </p:nvGraphicFramePr>
        <p:xfrm>
          <a:off x="381000" y="887269"/>
          <a:ext cx="8000999" cy="5303520"/>
        </p:xfrm>
        <a:graphic>
          <a:graphicData uri="http://schemas.openxmlformats.org/drawingml/2006/table">
            <a:tbl>
              <a:tblPr firstRow="1" bandRow="1">
                <a:tableStyleId>{5C22544A-7EE6-4342-B048-85BDC9FD1C3A}</a:tableStyleId>
              </a:tblPr>
              <a:tblGrid>
                <a:gridCol w="3593090">
                  <a:extLst>
                    <a:ext uri="{9D8B030D-6E8A-4147-A177-3AD203B41FA5}">
                      <a16:colId xmlns:a16="http://schemas.microsoft.com/office/drawing/2014/main" val="1618248457"/>
                    </a:ext>
                  </a:extLst>
                </a:gridCol>
                <a:gridCol w="1469303">
                  <a:extLst>
                    <a:ext uri="{9D8B030D-6E8A-4147-A177-3AD203B41FA5}">
                      <a16:colId xmlns:a16="http://schemas.microsoft.com/office/drawing/2014/main" val="667457862"/>
                    </a:ext>
                  </a:extLst>
                </a:gridCol>
                <a:gridCol w="1469303">
                  <a:extLst>
                    <a:ext uri="{9D8B030D-6E8A-4147-A177-3AD203B41FA5}">
                      <a16:colId xmlns:a16="http://schemas.microsoft.com/office/drawing/2014/main" val="1621423890"/>
                    </a:ext>
                  </a:extLst>
                </a:gridCol>
                <a:gridCol w="1469303">
                  <a:extLst>
                    <a:ext uri="{9D8B030D-6E8A-4147-A177-3AD203B41FA5}">
                      <a16:colId xmlns:a16="http://schemas.microsoft.com/office/drawing/2014/main" val="1532677891"/>
                    </a:ext>
                  </a:extLst>
                </a:gridCol>
              </a:tblGrid>
              <a:tr h="342900">
                <a:tc>
                  <a:txBody>
                    <a:bodyPr/>
                    <a:lstStyle/>
                    <a:p>
                      <a:pPr algn="l"/>
                      <a:endParaRPr lang="zh-CN" altLang="en-US" dirty="0">
                        <a:solidFill>
                          <a:schemeClr val="tx1"/>
                        </a:solidFill>
                      </a:endParaRPr>
                    </a:p>
                  </a:txBody>
                  <a:tcPr/>
                </a:tc>
                <a:tc>
                  <a:txBody>
                    <a:bodyPr/>
                    <a:lstStyle/>
                    <a:p>
                      <a:pPr algn="l"/>
                      <a:r>
                        <a:rPr lang="en-US" altLang="zh-CN" dirty="0">
                          <a:solidFill>
                            <a:schemeClr val="tx1"/>
                          </a:solidFill>
                        </a:rPr>
                        <a:t>AP</a:t>
                      </a:r>
                      <a:endParaRPr lang="zh-CN" altLang="en-US" dirty="0">
                        <a:solidFill>
                          <a:schemeClr val="tx1"/>
                        </a:solidFill>
                      </a:endParaRPr>
                    </a:p>
                  </a:txBody>
                  <a:tcPr/>
                </a:tc>
                <a:tc>
                  <a:txBody>
                    <a:bodyPr/>
                    <a:lstStyle/>
                    <a:p>
                      <a:pPr algn="l"/>
                      <a:r>
                        <a:rPr lang="en-US" altLang="zh-CN" dirty="0">
                          <a:solidFill>
                            <a:schemeClr val="tx1"/>
                          </a:solidFill>
                        </a:rPr>
                        <a:t>AP50</a:t>
                      </a:r>
                      <a:endParaRPr lang="zh-CN" altLang="en-US" dirty="0">
                        <a:solidFill>
                          <a:schemeClr val="tx1"/>
                        </a:solidFill>
                      </a:endParaRPr>
                    </a:p>
                  </a:txBody>
                  <a:tcPr/>
                </a:tc>
                <a:tc>
                  <a:txBody>
                    <a:bodyPr/>
                    <a:lstStyle/>
                    <a:p>
                      <a:pPr algn="l"/>
                      <a:r>
                        <a:rPr lang="en-US" altLang="zh-CN" dirty="0">
                          <a:solidFill>
                            <a:schemeClr val="tx1"/>
                          </a:solidFill>
                        </a:rPr>
                        <a:t>AP75</a:t>
                      </a:r>
                      <a:endParaRPr lang="zh-CN" altLang="en-US" dirty="0">
                        <a:solidFill>
                          <a:schemeClr val="tx1"/>
                        </a:solidFill>
                      </a:endParaRPr>
                    </a:p>
                  </a:txBody>
                  <a:tcPr/>
                </a:tc>
                <a:extLst>
                  <a:ext uri="{0D108BD9-81ED-4DB2-BD59-A6C34878D82A}">
                    <a16:rowId xmlns:a16="http://schemas.microsoft.com/office/drawing/2014/main" val="1529848669"/>
                  </a:ext>
                </a:extLst>
              </a:tr>
              <a:tr h="385763">
                <a:tc>
                  <a:txBody>
                    <a:bodyPr/>
                    <a:lstStyle/>
                    <a:p>
                      <a:pPr marL="226695" algn="l">
                        <a:lnSpc>
                          <a:spcPct val="150000"/>
                        </a:lnSpc>
                        <a:spcAft>
                          <a:spcPts val="0"/>
                        </a:spcAft>
                      </a:pPr>
                      <a:r>
                        <a:rPr lang="en-US" sz="1800" b="1" kern="1200" dirty="0" err="1">
                          <a:solidFill>
                            <a:schemeClr val="tx1"/>
                          </a:solidFill>
                          <a:latin typeface="+mn-lt"/>
                          <a:ea typeface="+mn-ea"/>
                          <a:cs typeface="+mn-cs"/>
                        </a:rPr>
                        <a:t>gt</a:t>
                      </a:r>
                      <a:r>
                        <a:rPr lang="en-US" sz="1800" b="1" kern="1200" dirty="0">
                          <a:solidFill>
                            <a:schemeClr val="tx1"/>
                          </a:solidFill>
                          <a:latin typeface="+mn-lt"/>
                          <a:ea typeface="+mn-ea"/>
                          <a:cs typeface="+mn-cs"/>
                        </a:rPr>
                        <a:t>(train_1)-24th</a:t>
                      </a:r>
                      <a:r>
                        <a:rPr lang="en-US" sz="1800" b="1" kern="1200" baseline="30000" dirty="0">
                          <a:solidFill>
                            <a:schemeClr val="tx1"/>
                          </a:solidFill>
                          <a:latin typeface="+mn-lt"/>
                          <a:ea typeface="+mn-ea"/>
                          <a:cs typeface="+mn-cs"/>
                        </a:rPr>
                        <a:t> </a:t>
                      </a:r>
                      <a:r>
                        <a:rPr lang="en-US" sz="1800" b="1" kern="1200" dirty="0">
                          <a:solidFill>
                            <a:schemeClr val="tx1"/>
                          </a:solidFill>
                          <a:latin typeface="+mn-lt"/>
                          <a:ea typeface="+mn-ea"/>
                          <a:cs typeface="+mn-cs"/>
                        </a:rPr>
                        <a:t>epoch</a:t>
                      </a:r>
                      <a:endParaRPr lang="zh-CN" altLang="en-US" sz="1800" b="1"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1" kern="1200">
                          <a:solidFill>
                            <a:schemeClr val="tx1"/>
                          </a:solidFill>
                          <a:latin typeface="+mn-lt"/>
                          <a:ea typeface="+mn-ea"/>
                          <a:cs typeface="+mn-cs"/>
                        </a:rPr>
                        <a:t>38.28</a:t>
                      </a:r>
                      <a:endParaRPr lang="zh-CN" altLang="en-US" sz="1800" b="1" kern="120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1" kern="1200" dirty="0">
                          <a:solidFill>
                            <a:schemeClr val="tx1"/>
                          </a:solidFill>
                          <a:latin typeface="+mn-lt"/>
                          <a:ea typeface="+mn-ea"/>
                          <a:cs typeface="+mn-cs"/>
                        </a:rPr>
                        <a:t>77.50</a:t>
                      </a:r>
                      <a:endParaRPr lang="zh-CN" altLang="en-US" sz="1800" b="1"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1" kern="1200" dirty="0">
                          <a:solidFill>
                            <a:schemeClr val="tx1"/>
                          </a:solidFill>
                          <a:latin typeface="+mn-lt"/>
                          <a:ea typeface="+mn-ea"/>
                          <a:cs typeface="+mn-cs"/>
                        </a:rPr>
                        <a:t>32.57</a:t>
                      </a:r>
                      <a:endParaRPr lang="zh-CN" altLang="en-US" sz="1800" b="1"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1905888637"/>
                  </a:ext>
                </a:extLst>
              </a:tr>
              <a:tr h="385763">
                <a:tc>
                  <a:txBody>
                    <a:bodyPr/>
                    <a:lstStyle/>
                    <a:p>
                      <a:pPr marL="226695" algn="l">
                        <a:lnSpc>
                          <a:spcPct val="150000"/>
                        </a:lnSpc>
                        <a:spcAft>
                          <a:spcPts val="0"/>
                        </a:spcAft>
                      </a:pPr>
                      <a:r>
                        <a:rPr lang="en-US" sz="1800" b="1" kern="1200" dirty="0">
                          <a:solidFill>
                            <a:schemeClr val="tx1"/>
                          </a:solidFill>
                          <a:latin typeface="+mn-lt"/>
                          <a:ea typeface="+mn-ea"/>
                          <a:cs typeface="+mn-cs"/>
                        </a:rPr>
                        <a:t>baseline(iter_1)-24th epoch</a:t>
                      </a:r>
                      <a:endParaRPr lang="zh-CN" altLang="en-US" sz="1800" b="1"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0" kern="1200" dirty="0">
                          <a:solidFill>
                            <a:schemeClr val="tx1"/>
                          </a:solidFill>
                          <a:latin typeface="+mn-lt"/>
                          <a:ea typeface="+mn-ea"/>
                          <a:cs typeface="+mn-cs"/>
                        </a:rPr>
                        <a:t>26.48</a:t>
                      </a:r>
                      <a:endParaRPr lang="zh-CN" altLang="en-US" sz="1800" b="0"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0" kern="1200" dirty="0">
                          <a:solidFill>
                            <a:schemeClr val="tx1"/>
                          </a:solidFill>
                          <a:latin typeface="+mn-lt"/>
                          <a:ea typeface="+mn-ea"/>
                          <a:cs typeface="+mn-cs"/>
                        </a:rPr>
                        <a:t>57.77</a:t>
                      </a:r>
                      <a:endParaRPr lang="zh-CN" altLang="en-US" sz="1800" b="0"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0" kern="1200" dirty="0">
                          <a:solidFill>
                            <a:schemeClr val="tx1"/>
                          </a:solidFill>
                          <a:latin typeface="+mn-lt"/>
                          <a:ea typeface="+mn-ea"/>
                          <a:cs typeface="+mn-cs"/>
                        </a:rPr>
                        <a:t>20.51</a:t>
                      </a:r>
                      <a:endParaRPr lang="zh-CN" altLang="en-US" sz="18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1827662218"/>
                  </a:ext>
                </a:extLst>
              </a:tr>
              <a:tr h="385763">
                <a:tc>
                  <a:txBody>
                    <a:bodyPr/>
                    <a:lstStyle/>
                    <a:p>
                      <a:pPr marL="226695" algn="l">
                        <a:lnSpc>
                          <a:spcPct val="150000"/>
                        </a:lnSpc>
                        <a:spcAft>
                          <a:spcPts val="0"/>
                        </a:spcAft>
                      </a:pPr>
                      <a:r>
                        <a:rPr lang="en-US" sz="1800" b="1" kern="1200" dirty="0">
                          <a:solidFill>
                            <a:schemeClr val="tx1"/>
                          </a:solidFill>
                          <a:latin typeface="+mn-lt"/>
                          <a:ea typeface="+mn-ea"/>
                          <a:cs typeface="+mn-cs"/>
                        </a:rPr>
                        <a:t>iter_2 (train_1)-24th epoch</a:t>
                      </a:r>
                      <a:endParaRPr lang="zh-CN" altLang="en-US" sz="1800" b="1"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0" kern="1200" dirty="0">
                          <a:solidFill>
                            <a:schemeClr val="tx1"/>
                          </a:solidFill>
                          <a:latin typeface="+mn-lt"/>
                          <a:ea typeface="+mn-ea"/>
                          <a:cs typeface="+mn-cs"/>
                        </a:rPr>
                        <a:t>29.10</a:t>
                      </a:r>
                      <a:endParaRPr lang="zh-CN" altLang="en-US" sz="1800" b="0"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0" kern="1200" dirty="0">
                          <a:solidFill>
                            <a:schemeClr val="tx1"/>
                          </a:solidFill>
                          <a:latin typeface="+mn-lt"/>
                          <a:ea typeface="+mn-ea"/>
                          <a:cs typeface="+mn-cs"/>
                        </a:rPr>
                        <a:t>64.34</a:t>
                      </a:r>
                      <a:endParaRPr lang="zh-CN" altLang="en-US" sz="1800" b="0"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0" kern="1200" dirty="0">
                          <a:solidFill>
                            <a:schemeClr val="tx1"/>
                          </a:solidFill>
                          <a:latin typeface="+mn-lt"/>
                          <a:ea typeface="+mn-ea"/>
                          <a:cs typeface="+mn-cs"/>
                        </a:rPr>
                        <a:t>22.70</a:t>
                      </a:r>
                      <a:endParaRPr lang="zh-CN" altLang="en-US" sz="18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819711774"/>
                  </a:ext>
                </a:extLst>
              </a:tr>
              <a:tr h="385763">
                <a:tc>
                  <a:txBody>
                    <a:bodyPr/>
                    <a:lstStyle/>
                    <a:p>
                      <a:pPr marL="226695" algn="l">
                        <a:lnSpc>
                          <a:spcPct val="150000"/>
                        </a:lnSpc>
                        <a:spcAft>
                          <a:spcPts val="0"/>
                        </a:spcAft>
                      </a:pPr>
                      <a:r>
                        <a:rPr lang="en-US" sz="1800" b="1" kern="1200" dirty="0">
                          <a:solidFill>
                            <a:schemeClr val="tx1"/>
                          </a:solidFill>
                          <a:latin typeface="+mn-lt"/>
                          <a:ea typeface="+mn-ea"/>
                          <a:cs typeface="+mn-cs"/>
                        </a:rPr>
                        <a:t>iter_2 (</a:t>
                      </a:r>
                      <a:r>
                        <a:rPr lang="en-US" sz="1800" b="1" kern="1200" dirty="0" err="1">
                          <a:solidFill>
                            <a:schemeClr val="tx1"/>
                          </a:solidFill>
                          <a:latin typeface="+mn-lt"/>
                          <a:ea typeface="+mn-ea"/>
                          <a:cs typeface="+mn-cs"/>
                        </a:rPr>
                        <a:t>train_all</a:t>
                      </a:r>
                      <a:r>
                        <a:rPr lang="en-US" sz="1800" b="1" kern="1200" dirty="0">
                          <a:solidFill>
                            <a:schemeClr val="tx1"/>
                          </a:solidFill>
                          <a:latin typeface="+mn-lt"/>
                          <a:ea typeface="+mn-ea"/>
                          <a:cs typeface="+mn-cs"/>
                        </a:rPr>
                        <a:t>)-24th epoch</a:t>
                      </a:r>
                      <a:endParaRPr lang="zh-CN" altLang="en-US" sz="1800" b="1"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0" kern="1200" dirty="0">
                          <a:solidFill>
                            <a:schemeClr val="tx1"/>
                          </a:solidFill>
                          <a:latin typeface="+mn-lt"/>
                          <a:ea typeface="+mn-ea"/>
                          <a:cs typeface="+mn-cs"/>
                        </a:rPr>
                        <a:t>26.64</a:t>
                      </a:r>
                      <a:endParaRPr lang="zh-CN" altLang="en-US" sz="1800" b="0"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0" kern="1200" dirty="0">
                          <a:solidFill>
                            <a:schemeClr val="tx1"/>
                          </a:solidFill>
                          <a:latin typeface="+mn-lt"/>
                          <a:ea typeface="+mn-ea"/>
                          <a:cs typeface="+mn-cs"/>
                        </a:rPr>
                        <a:t>54.69</a:t>
                      </a:r>
                      <a:endParaRPr lang="zh-CN" altLang="en-US" sz="1800" b="0"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0" kern="1200" dirty="0">
                          <a:solidFill>
                            <a:schemeClr val="tx1"/>
                          </a:solidFill>
                          <a:latin typeface="+mn-lt"/>
                          <a:ea typeface="+mn-ea"/>
                          <a:cs typeface="+mn-cs"/>
                        </a:rPr>
                        <a:t>22.87</a:t>
                      </a:r>
                      <a:endParaRPr lang="zh-CN" altLang="en-US" sz="18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077278057"/>
                  </a:ext>
                </a:extLst>
              </a:tr>
              <a:tr h="385763">
                <a:tc>
                  <a:txBody>
                    <a:bodyPr/>
                    <a:lstStyle/>
                    <a:p>
                      <a:pPr marL="226695" algn="l">
                        <a:lnSpc>
                          <a:spcPct val="150000"/>
                        </a:lnSpc>
                        <a:spcAft>
                          <a:spcPts val="0"/>
                        </a:spcAft>
                      </a:pPr>
                      <a:r>
                        <a:rPr lang="en-US" sz="1800" b="1" kern="1200" dirty="0">
                          <a:solidFill>
                            <a:schemeClr val="tx1"/>
                          </a:solidFill>
                          <a:latin typeface="+mn-lt"/>
                          <a:ea typeface="+mn-ea"/>
                          <a:cs typeface="+mn-cs"/>
                        </a:rPr>
                        <a:t>iter_2 (train_1)-best epoch</a:t>
                      </a:r>
                      <a:endParaRPr lang="zh-CN" altLang="en-US" sz="1800" b="1"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0" kern="1200" dirty="0">
                          <a:solidFill>
                            <a:schemeClr val="tx1"/>
                          </a:solidFill>
                          <a:latin typeface="+mn-lt"/>
                          <a:ea typeface="+mn-ea"/>
                          <a:cs typeface="+mn-cs"/>
                        </a:rPr>
                        <a:t>29.34</a:t>
                      </a:r>
                      <a:endParaRPr lang="zh-CN" altLang="en-US" sz="1800" b="0"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1" kern="1200" dirty="0">
                          <a:solidFill>
                            <a:schemeClr val="tx1"/>
                          </a:solidFill>
                          <a:latin typeface="+mn-lt"/>
                          <a:ea typeface="+mn-ea"/>
                          <a:cs typeface="+mn-cs"/>
                        </a:rPr>
                        <a:t>64.65</a:t>
                      </a:r>
                      <a:endParaRPr lang="zh-CN" altLang="en-US" sz="1800" b="1"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0" kern="1200" dirty="0">
                          <a:solidFill>
                            <a:schemeClr val="tx1"/>
                          </a:solidFill>
                          <a:latin typeface="+mn-lt"/>
                          <a:ea typeface="+mn-ea"/>
                          <a:cs typeface="+mn-cs"/>
                        </a:rPr>
                        <a:t>22.90</a:t>
                      </a:r>
                      <a:endParaRPr lang="zh-CN" altLang="en-US" sz="18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198417408"/>
                  </a:ext>
                </a:extLst>
              </a:tr>
              <a:tr h="385763">
                <a:tc>
                  <a:txBody>
                    <a:bodyPr/>
                    <a:lstStyle/>
                    <a:p>
                      <a:pPr marL="226695" algn="l">
                        <a:lnSpc>
                          <a:spcPct val="150000"/>
                        </a:lnSpc>
                        <a:spcAft>
                          <a:spcPts val="0"/>
                        </a:spcAft>
                      </a:pPr>
                      <a:r>
                        <a:rPr lang="en-US" sz="1800" b="1" kern="1200" dirty="0">
                          <a:solidFill>
                            <a:schemeClr val="tx1"/>
                          </a:solidFill>
                          <a:latin typeface="+mn-lt"/>
                          <a:ea typeface="+mn-ea"/>
                          <a:cs typeface="+mn-cs"/>
                        </a:rPr>
                        <a:t>iter_2 (</a:t>
                      </a:r>
                      <a:r>
                        <a:rPr lang="en-US" sz="1800" b="1" kern="1200" dirty="0" err="1">
                          <a:solidFill>
                            <a:schemeClr val="tx1"/>
                          </a:solidFill>
                          <a:latin typeface="+mn-lt"/>
                          <a:ea typeface="+mn-ea"/>
                          <a:cs typeface="+mn-cs"/>
                        </a:rPr>
                        <a:t>train_all</a:t>
                      </a:r>
                      <a:r>
                        <a:rPr lang="en-US" sz="1800" b="1" kern="1200" dirty="0">
                          <a:solidFill>
                            <a:schemeClr val="tx1"/>
                          </a:solidFill>
                          <a:latin typeface="+mn-lt"/>
                          <a:ea typeface="+mn-ea"/>
                          <a:cs typeface="+mn-cs"/>
                        </a:rPr>
                        <a:t>)-best epoch</a:t>
                      </a:r>
                      <a:endParaRPr lang="zh-CN" altLang="en-US" sz="1800" b="1"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1" kern="1200" dirty="0">
                          <a:solidFill>
                            <a:schemeClr val="tx1"/>
                          </a:solidFill>
                          <a:latin typeface="+mn-lt"/>
                          <a:ea typeface="+mn-ea"/>
                          <a:cs typeface="+mn-cs"/>
                        </a:rPr>
                        <a:t>30.40</a:t>
                      </a:r>
                      <a:endParaRPr lang="zh-CN" altLang="en-US" sz="1800" b="1"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0" kern="1200" dirty="0">
                          <a:solidFill>
                            <a:schemeClr val="tx1"/>
                          </a:solidFill>
                          <a:latin typeface="+mn-lt"/>
                          <a:ea typeface="+mn-ea"/>
                          <a:cs typeface="+mn-cs"/>
                        </a:rPr>
                        <a:t>61.52</a:t>
                      </a:r>
                      <a:endParaRPr lang="zh-CN" altLang="en-US" sz="1800" b="0"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1" kern="1200" dirty="0">
                          <a:solidFill>
                            <a:schemeClr val="tx1"/>
                          </a:solidFill>
                          <a:latin typeface="+mn-lt"/>
                          <a:ea typeface="+mn-ea"/>
                          <a:cs typeface="+mn-cs"/>
                        </a:rPr>
                        <a:t>26.69</a:t>
                      </a:r>
                      <a:endParaRPr lang="zh-CN" altLang="en-US" sz="1800" b="1"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065909206"/>
                  </a:ext>
                </a:extLst>
              </a:tr>
              <a:tr h="385763">
                <a:tc>
                  <a:txBody>
                    <a:bodyPr/>
                    <a:lstStyle/>
                    <a:p>
                      <a:pPr marL="226695" marR="0" lvl="0" indent="0" algn="l" defTabSz="914400" rtl="0" eaLnBrk="1" fontAlgn="auto" latinLnBrk="0" hangingPunct="1">
                        <a:lnSpc>
                          <a:spcPct val="15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iter_2 (</a:t>
                      </a:r>
                      <a:r>
                        <a:rPr lang="en-US" altLang="zh-CN" sz="1800" b="1" kern="1200" dirty="0" err="1">
                          <a:solidFill>
                            <a:schemeClr val="tx1"/>
                          </a:solidFill>
                          <a:latin typeface="+mn-lt"/>
                          <a:ea typeface="+mn-ea"/>
                          <a:cs typeface="+mn-cs"/>
                        </a:rPr>
                        <a:t>train_all</a:t>
                      </a:r>
                      <a:r>
                        <a:rPr lang="en-US" altLang="zh-CN" sz="1800" b="1" kern="1200" dirty="0">
                          <a:solidFill>
                            <a:schemeClr val="tx1"/>
                          </a:solidFill>
                          <a:latin typeface="+mn-lt"/>
                          <a:ea typeface="+mn-ea"/>
                          <a:cs typeface="+mn-cs"/>
                        </a:rPr>
                        <a:t>)-best epoch</a:t>
                      </a:r>
                    </a:p>
                    <a:p>
                      <a:pPr marL="226695" marR="0" lvl="0" indent="0" algn="l" defTabSz="914400" rtl="0" eaLnBrk="1" fontAlgn="auto" latinLnBrk="0" hangingPunct="1">
                        <a:lnSpc>
                          <a:spcPct val="15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bs_24_lr_0_01_gpu_x2</a:t>
                      </a:r>
                      <a:endParaRPr lang="zh-CN" altLang="en-US" sz="1800" b="1"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altLang="zh-CN" sz="1800" b="1" kern="1200" dirty="0">
                          <a:solidFill>
                            <a:schemeClr val="tx1"/>
                          </a:solidFill>
                          <a:latin typeface="+mn-lt"/>
                          <a:ea typeface="+mn-ea"/>
                          <a:cs typeface="+mn-cs"/>
                        </a:rPr>
                        <a:t>33.17</a:t>
                      </a:r>
                      <a:endParaRPr lang="zh-CN" altLang="en-US" sz="1800" b="1"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altLang="zh-CN" sz="1800" b="1" kern="1200" dirty="0">
                          <a:solidFill>
                            <a:schemeClr val="tx1"/>
                          </a:solidFill>
                          <a:latin typeface="+mn-lt"/>
                          <a:ea typeface="+mn-ea"/>
                          <a:cs typeface="+mn-cs"/>
                        </a:rPr>
                        <a:t>66.25</a:t>
                      </a:r>
                      <a:endParaRPr lang="zh-CN" altLang="en-US" sz="1800" b="1"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altLang="zh-CN" sz="1800" b="1" kern="1200" dirty="0">
                          <a:solidFill>
                            <a:schemeClr val="tx1"/>
                          </a:solidFill>
                          <a:latin typeface="+mn-lt"/>
                          <a:ea typeface="+mn-ea"/>
                          <a:cs typeface="+mn-cs"/>
                        </a:rPr>
                        <a:t>29.58</a:t>
                      </a:r>
                      <a:endParaRPr lang="zh-CN" altLang="en-US" sz="1800" b="1"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662366540"/>
                  </a:ext>
                </a:extLst>
              </a:tr>
              <a:tr h="385763">
                <a:tc>
                  <a:txBody>
                    <a:bodyPr/>
                    <a:lstStyle/>
                    <a:p>
                      <a:pPr marL="226695" algn="l">
                        <a:lnSpc>
                          <a:spcPct val="150000"/>
                        </a:lnSpc>
                        <a:spcAft>
                          <a:spcPts val="0"/>
                        </a:spcAft>
                      </a:pPr>
                      <a:r>
                        <a:rPr lang="en-US" sz="1800" b="1" kern="1200" dirty="0">
                          <a:solidFill>
                            <a:schemeClr val="tx1"/>
                          </a:solidFill>
                          <a:latin typeface="+mn-lt"/>
                          <a:ea typeface="+mn-ea"/>
                          <a:cs typeface="+mn-cs"/>
                        </a:rPr>
                        <a:t>iter_2 (train_1)-major epoch</a:t>
                      </a:r>
                      <a:endParaRPr lang="zh-CN" altLang="en-US" sz="1800" b="1"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0" kern="1200" dirty="0">
                          <a:solidFill>
                            <a:schemeClr val="tx1"/>
                          </a:solidFill>
                          <a:latin typeface="+mn-lt"/>
                          <a:ea typeface="+mn-ea"/>
                          <a:cs typeface="+mn-cs"/>
                        </a:rPr>
                        <a:t>29.10</a:t>
                      </a:r>
                      <a:endParaRPr lang="zh-CN" altLang="en-US" sz="1800" b="0"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0" kern="1200" dirty="0">
                          <a:solidFill>
                            <a:schemeClr val="tx1"/>
                          </a:solidFill>
                          <a:latin typeface="+mn-lt"/>
                          <a:ea typeface="+mn-ea"/>
                          <a:cs typeface="+mn-cs"/>
                        </a:rPr>
                        <a:t>64.34</a:t>
                      </a:r>
                      <a:endParaRPr lang="zh-CN" altLang="en-US" sz="1800" b="0"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0" kern="1200" dirty="0">
                          <a:solidFill>
                            <a:schemeClr val="tx1"/>
                          </a:solidFill>
                          <a:latin typeface="+mn-lt"/>
                          <a:ea typeface="+mn-ea"/>
                          <a:cs typeface="+mn-cs"/>
                        </a:rPr>
                        <a:t>22.70</a:t>
                      </a:r>
                      <a:endParaRPr lang="zh-CN" altLang="en-US" sz="18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2576746849"/>
                  </a:ext>
                </a:extLst>
              </a:tr>
              <a:tr h="385763">
                <a:tc>
                  <a:txBody>
                    <a:bodyPr/>
                    <a:lstStyle/>
                    <a:p>
                      <a:pPr marL="226695" algn="l">
                        <a:lnSpc>
                          <a:spcPct val="150000"/>
                        </a:lnSpc>
                        <a:spcAft>
                          <a:spcPts val="0"/>
                        </a:spcAft>
                      </a:pPr>
                      <a:r>
                        <a:rPr lang="en-US" sz="1800" b="1" kern="1200" dirty="0">
                          <a:solidFill>
                            <a:schemeClr val="tx1"/>
                          </a:solidFill>
                          <a:latin typeface="+mn-lt"/>
                          <a:ea typeface="+mn-ea"/>
                          <a:cs typeface="+mn-cs"/>
                        </a:rPr>
                        <a:t>iter_2 (</a:t>
                      </a:r>
                      <a:r>
                        <a:rPr lang="en-US" sz="1800" b="1" kern="1200" dirty="0" err="1">
                          <a:solidFill>
                            <a:schemeClr val="tx1"/>
                          </a:solidFill>
                          <a:latin typeface="+mn-lt"/>
                          <a:ea typeface="+mn-ea"/>
                          <a:cs typeface="+mn-cs"/>
                        </a:rPr>
                        <a:t>train_all</a:t>
                      </a:r>
                      <a:r>
                        <a:rPr lang="en-US" sz="1800" b="1" kern="1200" dirty="0">
                          <a:solidFill>
                            <a:schemeClr val="tx1"/>
                          </a:solidFill>
                          <a:latin typeface="+mn-lt"/>
                          <a:ea typeface="+mn-ea"/>
                          <a:cs typeface="+mn-cs"/>
                        </a:rPr>
                        <a:t>)-major epoch</a:t>
                      </a:r>
                      <a:endParaRPr lang="zh-CN" altLang="en-US" sz="1800" b="1"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0" kern="1200" dirty="0">
                          <a:solidFill>
                            <a:schemeClr val="tx1"/>
                          </a:solidFill>
                          <a:latin typeface="+mn-lt"/>
                          <a:ea typeface="+mn-ea"/>
                          <a:cs typeface="+mn-cs"/>
                        </a:rPr>
                        <a:t>29.88</a:t>
                      </a:r>
                      <a:endParaRPr lang="zh-CN" altLang="en-US" sz="1800" b="0"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0" kern="1200" dirty="0">
                          <a:solidFill>
                            <a:schemeClr val="tx1"/>
                          </a:solidFill>
                          <a:latin typeface="+mn-lt"/>
                          <a:ea typeface="+mn-ea"/>
                          <a:cs typeface="+mn-cs"/>
                        </a:rPr>
                        <a:t>61.51</a:t>
                      </a:r>
                      <a:endParaRPr lang="zh-CN" altLang="en-US" sz="1800" b="0"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sz="1800" b="0" kern="1200" dirty="0">
                          <a:solidFill>
                            <a:schemeClr val="tx1"/>
                          </a:solidFill>
                          <a:latin typeface="+mn-lt"/>
                          <a:ea typeface="+mn-ea"/>
                          <a:cs typeface="+mn-cs"/>
                        </a:rPr>
                        <a:t>25.53</a:t>
                      </a:r>
                      <a:endParaRPr lang="zh-CN" altLang="en-US" sz="18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770455812"/>
                  </a:ext>
                </a:extLst>
              </a:tr>
              <a:tr h="385763">
                <a:tc>
                  <a:txBody>
                    <a:bodyPr/>
                    <a:lstStyle/>
                    <a:p>
                      <a:pPr marL="226695" marR="0" lvl="0" indent="0" algn="l" defTabSz="914400" rtl="0" eaLnBrk="1" fontAlgn="auto" latinLnBrk="0" hangingPunct="1">
                        <a:lnSpc>
                          <a:spcPct val="15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iter_2 (</a:t>
                      </a:r>
                      <a:r>
                        <a:rPr lang="en-US" altLang="zh-CN" sz="1800" b="1" kern="1200" dirty="0" err="1">
                          <a:solidFill>
                            <a:schemeClr val="tx1"/>
                          </a:solidFill>
                          <a:latin typeface="+mn-lt"/>
                          <a:ea typeface="+mn-ea"/>
                          <a:cs typeface="+mn-cs"/>
                        </a:rPr>
                        <a:t>train_all</a:t>
                      </a:r>
                      <a:r>
                        <a:rPr lang="en-US" altLang="zh-CN" sz="1800" b="1" kern="1200" dirty="0">
                          <a:solidFill>
                            <a:schemeClr val="tx1"/>
                          </a:solidFill>
                          <a:latin typeface="+mn-lt"/>
                          <a:ea typeface="+mn-ea"/>
                          <a:cs typeface="+mn-cs"/>
                        </a:rPr>
                        <a:t>)-major epoch</a:t>
                      </a:r>
                    </a:p>
                    <a:p>
                      <a:pPr marL="226695" marR="0" lvl="0" indent="0" algn="l" defTabSz="914400" rtl="0" eaLnBrk="1" fontAlgn="auto" latinLnBrk="0" hangingPunct="1">
                        <a:lnSpc>
                          <a:spcPct val="15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bs_24_lr_0_01_gpu_x2</a:t>
                      </a:r>
                      <a:endParaRPr lang="zh-CN" altLang="en-US" sz="1800" b="1"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altLang="zh-CN" sz="1800" b="0" kern="1200" dirty="0">
                          <a:solidFill>
                            <a:schemeClr val="tx1"/>
                          </a:solidFill>
                          <a:latin typeface="+mn-lt"/>
                          <a:ea typeface="+mn-ea"/>
                          <a:cs typeface="+mn-cs"/>
                        </a:rPr>
                        <a:t>30.85</a:t>
                      </a:r>
                      <a:endParaRPr lang="zh-CN" altLang="en-US" sz="1800" b="0"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altLang="zh-CN" sz="1800" b="0" kern="1200" dirty="0">
                          <a:solidFill>
                            <a:schemeClr val="tx1"/>
                          </a:solidFill>
                          <a:latin typeface="+mn-lt"/>
                          <a:ea typeface="+mn-ea"/>
                          <a:cs typeface="+mn-cs"/>
                        </a:rPr>
                        <a:t>63.74</a:t>
                      </a:r>
                      <a:endParaRPr lang="zh-CN" altLang="en-US" sz="1800" b="0" kern="1200" dirty="0">
                        <a:solidFill>
                          <a:schemeClr val="tx1"/>
                        </a:solidFill>
                        <a:latin typeface="+mn-lt"/>
                        <a:ea typeface="+mn-ea"/>
                        <a:cs typeface="+mn-cs"/>
                      </a:endParaRPr>
                    </a:p>
                  </a:txBody>
                  <a:tcPr marL="68580" marR="68580" marT="0" marB="0"/>
                </a:tc>
                <a:tc>
                  <a:txBody>
                    <a:bodyPr/>
                    <a:lstStyle/>
                    <a:p>
                      <a:pPr marL="226695" algn="l">
                        <a:lnSpc>
                          <a:spcPct val="150000"/>
                        </a:lnSpc>
                        <a:spcAft>
                          <a:spcPts val="0"/>
                        </a:spcAft>
                      </a:pPr>
                      <a:r>
                        <a:rPr lang="en-US" altLang="zh-CN" sz="1800" b="0" kern="1200" dirty="0">
                          <a:solidFill>
                            <a:schemeClr val="tx1"/>
                          </a:solidFill>
                          <a:latin typeface="+mn-lt"/>
                          <a:ea typeface="+mn-ea"/>
                          <a:cs typeface="+mn-cs"/>
                        </a:rPr>
                        <a:t>26.60</a:t>
                      </a:r>
                      <a:endParaRPr lang="zh-CN" altLang="en-US" sz="18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213003152"/>
                  </a:ext>
                </a:extLst>
              </a:tr>
            </a:tbl>
          </a:graphicData>
        </a:graphic>
      </p:graphicFrame>
      <p:sp>
        <p:nvSpPr>
          <p:cNvPr id="6" name="矩形 5">
            <a:extLst>
              <a:ext uri="{FF2B5EF4-FFF2-40B4-BE49-F238E27FC236}">
                <a16:creationId xmlns:a16="http://schemas.microsoft.com/office/drawing/2014/main" id="{8931A158-46C4-4A63-B68E-8411EFB2E9FA}"/>
              </a:ext>
            </a:extLst>
          </p:cNvPr>
          <p:cNvSpPr/>
          <p:nvPr/>
        </p:nvSpPr>
        <p:spPr>
          <a:xfrm>
            <a:off x="276224" y="6273225"/>
            <a:ext cx="8210550" cy="584775"/>
          </a:xfrm>
          <a:prstGeom prst="rect">
            <a:avLst/>
          </a:prstGeom>
        </p:spPr>
        <p:txBody>
          <a:bodyPr wrap="square">
            <a:spAutoFit/>
          </a:bodyPr>
          <a:lstStyle/>
          <a:p>
            <a:r>
              <a:rPr lang="en-US" altLang="zh-CN" sz="1600" dirty="0">
                <a:solidFill>
                  <a:schemeClr val="bg1"/>
                </a:solidFill>
              </a:rPr>
              <a:t>Major epoch of iter_2 (</a:t>
            </a:r>
            <a:r>
              <a:rPr lang="en-US" altLang="zh-CN" sz="1600" dirty="0" err="1">
                <a:solidFill>
                  <a:schemeClr val="bg1"/>
                </a:solidFill>
              </a:rPr>
              <a:t>train_all</a:t>
            </a:r>
            <a:r>
              <a:rPr lang="en-US" altLang="zh-CN" sz="1600" dirty="0">
                <a:solidFill>
                  <a:schemeClr val="bg1"/>
                </a:solidFill>
              </a:rPr>
              <a:t>, bs_24_lr_0_01_gpu_x2): [1, 3, 2, 3, 3, 3, 4, 1, 7, 2, 2, 1, 4, 2, 1, 2, 2, 1, 5, 1, 1, 5, 2, 1, 5, 2, 6, 1, 6, 1, 2, 2, 2, 7, 1, 9, 1, 2, 1, 7].</a:t>
            </a:r>
          </a:p>
        </p:txBody>
      </p:sp>
    </p:spTree>
    <p:extLst>
      <p:ext uri="{BB962C8B-B14F-4D97-AF65-F5344CB8AC3E}">
        <p14:creationId xmlns:p14="http://schemas.microsoft.com/office/powerpoint/2010/main" val="331608863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Method-Decoupled Refinement</a:t>
            </a:r>
            <a:endParaRPr lang="zh-CN" altLang="en-US" dirty="0"/>
          </a:p>
        </p:txBody>
      </p:sp>
      <p:sp>
        <p:nvSpPr>
          <p:cNvPr id="5" name="内容占位符 8">
            <a:extLst>
              <a:ext uri="{FF2B5EF4-FFF2-40B4-BE49-F238E27FC236}">
                <a16:creationId xmlns:a16="http://schemas.microsoft.com/office/drawing/2014/main" id="{C8AC6AA1-2F7B-4E38-98AA-B8512BB4ED1E}"/>
              </a:ext>
            </a:extLst>
          </p:cNvPr>
          <p:cNvSpPr>
            <a:spLocks noGrp="1"/>
          </p:cNvSpPr>
          <p:nvPr>
            <p:ph idx="1"/>
          </p:nvPr>
        </p:nvSpPr>
        <p:spPr>
          <a:xfrm>
            <a:off x="148669" y="931863"/>
            <a:ext cx="8859921" cy="4859337"/>
          </a:xfrm>
        </p:spPr>
        <p:txBody>
          <a:bodyPr/>
          <a:lstStyle/>
          <a:p>
            <a:r>
              <a:rPr lang="en-US" altLang="zh-CN" sz="2000" dirty="0"/>
              <a:t>Noisy Annotation Refinement for Object Detection.</a:t>
            </a:r>
          </a:p>
        </p:txBody>
      </p:sp>
      <p:pic>
        <p:nvPicPr>
          <p:cNvPr id="3" name="图片 2">
            <a:extLst>
              <a:ext uri="{FF2B5EF4-FFF2-40B4-BE49-F238E27FC236}">
                <a16:creationId xmlns:a16="http://schemas.microsoft.com/office/drawing/2014/main" id="{DBAE7EFD-A5F7-447E-B7CB-C0A1A5A7EF58}"/>
              </a:ext>
            </a:extLst>
          </p:cNvPr>
          <p:cNvPicPr>
            <a:picLocks noChangeAspect="1"/>
          </p:cNvPicPr>
          <p:nvPr/>
        </p:nvPicPr>
        <p:blipFill>
          <a:blip r:embed="rId2"/>
          <a:stretch>
            <a:fillRect/>
          </a:stretch>
        </p:blipFill>
        <p:spPr>
          <a:xfrm>
            <a:off x="2286000" y="1371600"/>
            <a:ext cx="3657941" cy="4786759"/>
          </a:xfrm>
          <a:prstGeom prst="rect">
            <a:avLst/>
          </a:prstGeom>
        </p:spPr>
      </p:pic>
      <p:sp>
        <p:nvSpPr>
          <p:cNvPr id="7" name="Text Placeholder 1">
            <a:extLst>
              <a:ext uri="{FF2B5EF4-FFF2-40B4-BE49-F238E27FC236}">
                <a16:creationId xmlns:a16="http://schemas.microsoft.com/office/drawing/2014/main" id="{4F72CDC7-16BA-4A00-BB57-6E7399E857B4}"/>
              </a:ext>
            </a:extLst>
          </p:cNvPr>
          <p:cNvSpPr txBox="1">
            <a:spLocks/>
          </p:cNvSpPr>
          <p:nvPr/>
        </p:nvSpPr>
        <p:spPr>
          <a:xfrm>
            <a:off x="0" y="6362700"/>
            <a:ext cx="9144000" cy="495300"/>
          </a:xfrm>
          <a:prstGeom prst="rect">
            <a:avLst/>
          </a:prstGeom>
        </p:spPr>
        <p:txBody>
          <a:bodyPr/>
          <a:lstStyle>
            <a:lvl1pPr marL="342900" indent="-342900" algn="l" rtl="0" eaLnBrk="1" fontAlgn="base" hangingPunct="1">
              <a:spcBef>
                <a:spcPct val="20000"/>
              </a:spcBef>
              <a:spcAft>
                <a:spcPct val="0"/>
              </a:spcAft>
              <a:buChar char="•"/>
              <a:defRPr sz="24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Verdana" pitchFamily="34" charset="0"/>
              </a:defRPr>
            </a:lvl2pPr>
            <a:lvl3pPr marL="1143000" indent="-228600" algn="l" rtl="0" eaLnBrk="1" fontAlgn="base" hangingPunct="1">
              <a:spcBef>
                <a:spcPct val="20000"/>
              </a:spcBef>
              <a:spcAft>
                <a:spcPct val="0"/>
              </a:spcAft>
              <a:buChar char="•"/>
              <a:defRPr>
                <a:solidFill>
                  <a:schemeClr val="tx1"/>
                </a:solidFill>
                <a:latin typeface="Verdana" pitchFamily="34" charset="0"/>
              </a:defRPr>
            </a:lvl3pPr>
            <a:lvl4pPr marL="1600200" indent="-228600" algn="l" rtl="0" eaLnBrk="1" fontAlgn="base" hangingPunct="1">
              <a:spcBef>
                <a:spcPct val="20000"/>
              </a:spcBef>
              <a:spcAft>
                <a:spcPct val="0"/>
              </a:spcAft>
              <a:buChar char="–"/>
              <a:defRPr sz="1600">
                <a:solidFill>
                  <a:schemeClr val="tx1"/>
                </a:solidFill>
                <a:latin typeface="Verdana" pitchFamily="34" charset="0"/>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a:lstStyle>
          <a:p>
            <a:pPr defTabSz="457200" eaLnBrk="0" hangingPunct="0">
              <a:buNone/>
            </a:pPr>
            <a:r>
              <a:rPr lang="en-US" sz="2000" dirty="0">
                <a:solidFill>
                  <a:srgbClr val="FFFFFF"/>
                </a:solidFill>
                <a:latin typeface="Helvetica"/>
                <a:ea typeface="ＭＳ Ｐゴシック" pitchFamily="-112" charset="-128"/>
                <a:cs typeface="Helvetica"/>
              </a:rPr>
              <a:t>BMVC 2021. https://arxiv.org/abs/2110.10456</a:t>
            </a:r>
          </a:p>
        </p:txBody>
      </p:sp>
    </p:spTree>
    <p:extLst>
      <p:ext uri="{BB962C8B-B14F-4D97-AF65-F5344CB8AC3E}">
        <p14:creationId xmlns:p14="http://schemas.microsoft.com/office/powerpoint/2010/main" val="327126961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Method-Framework</a:t>
            </a:r>
            <a:endParaRPr lang="zh-CN" altLang="en-US" dirty="0"/>
          </a:p>
        </p:txBody>
      </p:sp>
      <p:sp>
        <p:nvSpPr>
          <p:cNvPr id="5" name="内容占位符 8">
            <a:extLst>
              <a:ext uri="{FF2B5EF4-FFF2-40B4-BE49-F238E27FC236}">
                <a16:creationId xmlns:a16="http://schemas.microsoft.com/office/drawing/2014/main" id="{C8AC6AA1-2F7B-4E38-98AA-B8512BB4ED1E}"/>
              </a:ext>
            </a:extLst>
          </p:cNvPr>
          <p:cNvSpPr>
            <a:spLocks noGrp="1"/>
          </p:cNvSpPr>
          <p:nvPr>
            <p:ph idx="1"/>
          </p:nvPr>
        </p:nvSpPr>
        <p:spPr>
          <a:xfrm>
            <a:off x="148669" y="931863"/>
            <a:ext cx="8859921" cy="4859337"/>
          </a:xfrm>
        </p:spPr>
        <p:txBody>
          <a:bodyPr/>
          <a:lstStyle/>
          <a:p>
            <a:r>
              <a:rPr lang="en-US" altLang="zh-CN" sz="2000" dirty="0"/>
              <a:t>Below is the architecture of the proposed framework. The center matching initially corrects the annotated bounding boxes and outputs the results grouped with the candidate regions. The pre-forward stage classifies and regresses the candidate regions, and the cross-iteration noise judgment identifies the noisy labels on the basis of the results.</a:t>
            </a:r>
          </a:p>
        </p:txBody>
      </p:sp>
      <p:sp>
        <p:nvSpPr>
          <p:cNvPr id="7" name="Text Placeholder 1">
            <a:extLst>
              <a:ext uri="{FF2B5EF4-FFF2-40B4-BE49-F238E27FC236}">
                <a16:creationId xmlns:a16="http://schemas.microsoft.com/office/drawing/2014/main" id="{4F72CDC7-16BA-4A00-BB57-6E7399E857B4}"/>
              </a:ext>
            </a:extLst>
          </p:cNvPr>
          <p:cNvSpPr txBox="1">
            <a:spLocks/>
          </p:cNvSpPr>
          <p:nvPr/>
        </p:nvSpPr>
        <p:spPr>
          <a:xfrm>
            <a:off x="0" y="6362700"/>
            <a:ext cx="9144000" cy="495300"/>
          </a:xfrm>
          <a:prstGeom prst="rect">
            <a:avLst/>
          </a:prstGeom>
        </p:spPr>
        <p:txBody>
          <a:bodyPr/>
          <a:lstStyle>
            <a:lvl1pPr marL="342900" indent="-342900" algn="l" rtl="0" eaLnBrk="1" fontAlgn="base" hangingPunct="1">
              <a:spcBef>
                <a:spcPct val="20000"/>
              </a:spcBef>
              <a:spcAft>
                <a:spcPct val="0"/>
              </a:spcAft>
              <a:buChar char="•"/>
              <a:defRPr sz="24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Verdana" pitchFamily="34" charset="0"/>
              </a:defRPr>
            </a:lvl2pPr>
            <a:lvl3pPr marL="1143000" indent="-228600" algn="l" rtl="0" eaLnBrk="1" fontAlgn="base" hangingPunct="1">
              <a:spcBef>
                <a:spcPct val="20000"/>
              </a:spcBef>
              <a:spcAft>
                <a:spcPct val="0"/>
              </a:spcAft>
              <a:buChar char="•"/>
              <a:defRPr>
                <a:solidFill>
                  <a:schemeClr val="tx1"/>
                </a:solidFill>
                <a:latin typeface="Verdana" pitchFamily="34" charset="0"/>
              </a:defRPr>
            </a:lvl3pPr>
            <a:lvl4pPr marL="1600200" indent="-228600" algn="l" rtl="0" eaLnBrk="1" fontAlgn="base" hangingPunct="1">
              <a:spcBef>
                <a:spcPct val="20000"/>
              </a:spcBef>
              <a:spcAft>
                <a:spcPct val="0"/>
              </a:spcAft>
              <a:buChar char="–"/>
              <a:defRPr sz="1600">
                <a:solidFill>
                  <a:schemeClr val="tx1"/>
                </a:solidFill>
                <a:latin typeface="Verdana" pitchFamily="34" charset="0"/>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a:lstStyle>
          <a:p>
            <a:pPr defTabSz="457200" eaLnBrk="0" hangingPunct="0">
              <a:buNone/>
            </a:pPr>
            <a:r>
              <a:rPr lang="en-US" sz="2000" dirty="0">
                <a:solidFill>
                  <a:srgbClr val="FFFFFF"/>
                </a:solidFill>
                <a:latin typeface="Helvetica"/>
                <a:ea typeface="ＭＳ Ｐゴシック" pitchFamily="-112" charset="-128"/>
                <a:cs typeface="Helvetica"/>
              </a:rPr>
              <a:t>BMVC 2021. https://arxiv.org/abs/2110.10456</a:t>
            </a:r>
          </a:p>
        </p:txBody>
      </p:sp>
      <p:pic>
        <p:nvPicPr>
          <p:cNvPr id="4" name="图片 3">
            <a:extLst>
              <a:ext uri="{FF2B5EF4-FFF2-40B4-BE49-F238E27FC236}">
                <a16:creationId xmlns:a16="http://schemas.microsoft.com/office/drawing/2014/main" id="{DE340700-5B50-4E62-8E27-3D12EB2C4F85}"/>
              </a:ext>
            </a:extLst>
          </p:cNvPr>
          <p:cNvPicPr>
            <a:picLocks noChangeAspect="1"/>
          </p:cNvPicPr>
          <p:nvPr/>
        </p:nvPicPr>
        <p:blipFill>
          <a:blip r:embed="rId2"/>
          <a:stretch>
            <a:fillRect/>
          </a:stretch>
        </p:blipFill>
        <p:spPr>
          <a:xfrm>
            <a:off x="457200" y="2895600"/>
            <a:ext cx="8159709" cy="3201173"/>
          </a:xfrm>
          <a:prstGeom prst="rect">
            <a:avLst/>
          </a:prstGeom>
        </p:spPr>
      </p:pic>
    </p:spTree>
    <p:extLst>
      <p:ext uri="{BB962C8B-B14F-4D97-AF65-F5344CB8AC3E}">
        <p14:creationId xmlns:p14="http://schemas.microsoft.com/office/powerpoint/2010/main" val="345118593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Method-Loss of Noisy Label</a:t>
            </a:r>
            <a:endParaRPr lang="zh-CN" altLang="en-US" dirty="0"/>
          </a:p>
        </p:txBody>
      </p:sp>
      <p:sp>
        <p:nvSpPr>
          <p:cNvPr id="5" name="内容占位符 8">
            <a:extLst>
              <a:ext uri="{FF2B5EF4-FFF2-40B4-BE49-F238E27FC236}">
                <a16:creationId xmlns:a16="http://schemas.microsoft.com/office/drawing/2014/main" id="{C8AC6AA1-2F7B-4E38-98AA-B8512BB4ED1E}"/>
              </a:ext>
            </a:extLst>
          </p:cNvPr>
          <p:cNvSpPr>
            <a:spLocks noGrp="1"/>
          </p:cNvSpPr>
          <p:nvPr>
            <p:ph idx="1"/>
          </p:nvPr>
        </p:nvSpPr>
        <p:spPr>
          <a:xfrm>
            <a:off x="148669" y="931863"/>
            <a:ext cx="8859921" cy="4859337"/>
          </a:xfrm>
        </p:spPr>
        <p:txBody>
          <a:bodyPr/>
          <a:lstStyle/>
          <a:p>
            <a:r>
              <a:rPr lang="en-US" altLang="zh-CN" sz="2000" dirty="0"/>
              <a:t>Below is the distribution of the classification loss caused by noisy labels and clean labels. The loss values of the noisy labels are clearly separated from those of the clean labels.</a:t>
            </a:r>
          </a:p>
        </p:txBody>
      </p:sp>
      <p:sp>
        <p:nvSpPr>
          <p:cNvPr id="7" name="Text Placeholder 1">
            <a:extLst>
              <a:ext uri="{FF2B5EF4-FFF2-40B4-BE49-F238E27FC236}">
                <a16:creationId xmlns:a16="http://schemas.microsoft.com/office/drawing/2014/main" id="{4F72CDC7-16BA-4A00-BB57-6E7399E857B4}"/>
              </a:ext>
            </a:extLst>
          </p:cNvPr>
          <p:cNvSpPr txBox="1">
            <a:spLocks/>
          </p:cNvSpPr>
          <p:nvPr/>
        </p:nvSpPr>
        <p:spPr>
          <a:xfrm>
            <a:off x="0" y="6362700"/>
            <a:ext cx="9144000" cy="495300"/>
          </a:xfrm>
          <a:prstGeom prst="rect">
            <a:avLst/>
          </a:prstGeom>
        </p:spPr>
        <p:txBody>
          <a:bodyPr/>
          <a:lstStyle>
            <a:lvl1pPr marL="342900" indent="-342900" algn="l" rtl="0" eaLnBrk="1" fontAlgn="base" hangingPunct="1">
              <a:spcBef>
                <a:spcPct val="20000"/>
              </a:spcBef>
              <a:spcAft>
                <a:spcPct val="0"/>
              </a:spcAft>
              <a:buChar char="•"/>
              <a:defRPr sz="24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Verdana" pitchFamily="34" charset="0"/>
              </a:defRPr>
            </a:lvl2pPr>
            <a:lvl3pPr marL="1143000" indent="-228600" algn="l" rtl="0" eaLnBrk="1" fontAlgn="base" hangingPunct="1">
              <a:spcBef>
                <a:spcPct val="20000"/>
              </a:spcBef>
              <a:spcAft>
                <a:spcPct val="0"/>
              </a:spcAft>
              <a:buChar char="•"/>
              <a:defRPr>
                <a:solidFill>
                  <a:schemeClr val="tx1"/>
                </a:solidFill>
                <a:latin typeface="Verdana" pitchFamily="34" charset="0"/>
              </a:defRPr>
            </a:lvl3pPr>
            <a:lvl4pPr marL="1600200" indent="-228600" algn="l" rtl="0" eaLnBrk="1" fontAlgn="base" hangingPunct="1">
              <a:spcBef>
                <a:spcPct val="20000"/>
              </a:spcBef>
              <a:spcAft>
                <a:spcPct val="0"/>
              </a:spcAft>
              <a:buChar char="–"/>
              <a:defRPr sz="1600">
                <a:solidFill>
                  <a:schemeClr val="tx1"/>
                </a:solidFill>
                <a:latin typeface="Verdana" pitchFamily="34" charset="0"/>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a:lstStyle>
          <a:p>
            <a:pPr defTabSz="457200" eaLnBrk="0" hangingPunct="0">
              <a:buNone/>
            </a:pPr>
            <a:r>
              <a:rPr lang="en-US" sz="2000" dirty="0">
                <a:solidFill>
                  <a:srgbClr val="FFFFFF"/>
                </a:solidFill>
                <a:latin typeface="Helvetica"/>
                <a:ea typeface="ＭＳ Ｐゴシック" pitchFamily="-112" charset="-128"/>
                <a:cs typeface="Helvetica"/>
              </a:rPr>
              <a:t>BMVC 2021. https://arxiv.org/abs/2110.10456</a:t>
            </a:r>
          </a:p>
        </p:txBody>
      </p:sp>
      <p:pic>
        <p:nvPicPr>
          <p:cNvPr id="4" name="图片 3">
            <a:extLst>
              <a:ext uri="{FF2B5EF4-FFF2-40B4-BE49-F238E27FC236}">
                <a16:creationId xmlns:a16="http://schemas.microsoft.com/office/drawing/2014/main" id="{9C8FE366-EF5E-436B-A2FF-702710513F20}"/>
              </a:ext>
            </a:extLst>
          </p:cNvPr>
          <p:cNvPicPr>
            <a:picLocks noChangeAspect="1"/>
          </p:cNvPicPr>
          <p:nvPr/>
        </p:nvPicPr>
        <p:blipFill>
          <a:blip r:embed="rId2"/>
          <a:stretch>
            <a:fillRect/>
          </a:stretch>
        </p:blipFill>
        <p:spPr>
          <a:xfrm>
            <a:off x="381000" y="2362200"/>
            <a:ext cx="8278660" cy="2667000"/>
          </a:xfrm>
          <a:prstGeom prst="rect">
            <a:avLst/>
          </a:prstGeom>
        </p:spPr>
      </p:pic>
    </p:spTree>
    <p:extLst>
      <p:ext uri="{BB962C8B-B14F-4D97-AF65-F5344CB8AC3E}">
        <p14:creationId xmlns:p14="http://schemas.microsoft.com/office/powerpoint/2010/main" val="294337578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Method-Cross Iteration Noise Judgement</a:t>
            </a:r>
            <a:endParaRPr lang="zh-CN" altLang="en-US" dirty="0"/>
          </a:p>
        </p:txBody>
      </p:sp>
      <p:sp>
        <p:nvSpPr>
          <p:cNvPr id="5" name="内容占位符 8">
            <a:extLst>
              <a:ext uri="{FF2B5EF4-FFF2-40B4-BE49-F238E27FC236}">
                <a16:creationId xmlns:a16="http://schemas.microsoft.com/office/drawing/2014/main" id="{C8AC6AA1-2F7B-4E38-98AA-B8512BB4ED1E}"/>
              </a:ext>
            </a:extLst>
          </p:cNvPr>
          <p:cNvSpPr>
            <a:spLocks noGrp="1"/>
          </p:cNvSpPr>
          <p:nvPr>
            <p:ph idx="1"/>
          </p:nvPr>
        </p:nvSpPr>
        <p:spPr>
          <a:xfrm>
            <a:off x="148669" y="931863"/>
            <a:ext cx="8859921" cy="4859337"/>
          </a:xfrm>
        </p:spPr>
        <p:txBody>
          <a:bodyPr/>
          <a:lstStyle/>
          <a:p>
            <a:r>
              <a:rPr lang="en-US" altLang="zh-CN" sz="2000" dirty="0"/>
              <a:t>Below is the architecture of the cross-iteration noise judgment. A dynamic threshold is calculated according to the loss values maintained in the previous iterations. The CINJ judges the credibility of the current labels by comparing their loss values with the threshold. The labels judged to be clean are maintained for training, whereas the labels judged to be noisy are modified.</a:t>
            </a:r>
          </a:p>
        </p:txBody>
      </p:sp>
      <p:sp>
        <p:nvSpPr>
          <p:cNvPr id="7" name="Text Placeholder 1">
            <a:extLst>
              <a:ext uri="{FF2B5EF4-FFF2-40B4-BE49-F238E27FC236}">
                <a16:creationId xmlns:a16="http://schemas.microsoft.com/office/drawing/2014/main" id="{4F72CDC7-16BA-4A00-BB57-6E7399E857B4}"/>
              </a:ext>
            </a:extLst>
          </p:cNvPr>
          <p:cNvSpPr txBox="1">
            <a:spLocks/>
          </p:cNvSpPr>
          <p:nvPr/>
        </p:nvSpPr>
        <p:spPr>
          <a:xfrm>
            <a:off x="0" y="6362700"/>
            <a:ext cx="9144000" cy="495300"/>
          </a:xfrm>
          <a:prstGeom prst="rect">
            <a:avLst/>
          </a:prstGeom>
        </p:spPr>
        <p:txBody>
          <a:bodyPr/>
          <a:lstStyle>
            <a:lvl1pPr marL="342900" indent="-342900" algn="l" rtl="0" eaLnBrk="1" fontAlgn="base" hangingPunct="1">
              <a:spcBef>
                <a:spcPct val="20000"/>
              </a:spcBef>
              <a:spcAft>
                <a:spcPct val="0"/>
              </a:spcAft>
              <a:buChar char="•"/>
              <a:defRPr sz="24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Verdana" pitchFamily="34" charset="0"/>
              </a:defRPr>
            </a:lvl2pPr>
            <a:lvl3pPr marL="1143000" indent="-228600" algn="l" rtl="0" eaLnBrk="1" fontAlgn="base" hangingPunct="1">
              <a:spcBef>
                <a:spcPct val="20000"/>
              </a:spcBef>
              <a:spcAft>
                <a:spcPct val="0"/>
              </a:spcAft>
              <a:buChar char="•"/>
              <a:defRPr>
                <a:solidFill>
                  <a:schemeClr val="tx1"/>
                </a:solidFill>
                <a:latin typeface="Verdana" pitchFamily="34" charset="0"/>
              </a:defRPr>
            </a:lvl3pPr>
            <a:lvl4pPr marL="1600200" indent="-228600" algn="l" rtl="0" eaLnBrk="1" fontAlgn="base" hangingPunct="1">
              <a:spcBef>
                <a:spcPct val="20000"/>
              </a:spcBef>
              <a:spcAft>
                <a:spcPct val="0"/>
              </a:spcAft>
              <a:buChar char="–"/>
              <a:defRPr sz="1600">
                <a:solidFill>
                  <a:schemeClr val="tx1"/>
                </a:solidFill>
                <a:latin typeface="Verdana" pitchFamily="34" charset="0"/>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a:lstStyle>
          <a:p>
            <a:pPr defTabSz="457200" eaLnBrk="0" hangingPunct="0">
              <a:buNone/>
            </a:pPr>
            <a:r>
              <a:rPr lang="en-US" sz="2000" dirty="0">
                <a:solidFill>
                  <a:srgbClr val="FFFFFF"/>
                </a:solidFill>
                <a:latin typeface="Helvetica"/>
                <a:ea typeface="ＭＳ Ｐゴシック" pitchFamily="-112" charset="-128"/>
                <a:cs typeface="Helvetica"/>
              </a:rPr>
              <a:t>BMVC 2021. https://arxiv.org/abs/2110.10456</a:t>
            </a:r>
          </a:p>
        </p:txBody>
      </p:sp>
      <p:pic>
        <p:nvPicPr>
          <p:cNvPr id="4" name="图片 3">
            <a:extLst>
              <a:ext uri="{FF2B5EF4-FFF2-40B4-BE49-F238E27FC236}">
                <a16:creationId xmlns:a16="http://schemas.microsoft.com/office/drawing/2014/main" id="{AFFE842F-B72E-4E78-853E-B4F771D66542}"/>
              </a:ext>
            </a:extLst>
          </p:cNvPr>
          <p:cNvPicPr>
            <a:picLocks noChangeAspect="1"/>
          </p:cNvPicPr>
          <p:nvPr/>
        </p:nvPicPr>
        <p:blipFill>
          <a:blip r:embed="rId2"/>
          <a:stretch>
            <a:fillRect/>
          </a:stretch>
        </p:blipFill>
        <p:spPr>
          <a:xfrm>
            <a:off x="685800" y="3048000"/>
            <a:ext cx="7733170" cy="2967458"/>
          </a:xfrm>
          <a:prstGeom prst="rect">
            <a:avLst/>
          </a:prstGeom>
        </p:spPr>
      </p:pic>
    </p:spTree>
    <p:extLst>
      <p:ext uri="{BB962C8B-B14F-4D97-AF65-F5344CB8AC3E}">
        <p14:creationId xmlns:p14="http://schemas.microsoft.com/office/powerpoint/2010/main" val="1145327669"/>
      </p:ext>
    </p:extLst>
  </p:cSld>
  <p:clrMapOvr>
    <a:masterClrMapping/>
  </p:clrMapOvr>
  <p:transition/>
</p:sld>
</file>

<file path=ppt/theme/theme1.xml><?xml version="1.0" encoding="utf-8"?>
<a:theme xmlns:a="http://schemas.openxmlformats.org/drawingml/2006/main" name="Standard">
  <a:themeElements>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iemens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spDef>
    <a:ln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lnDef>
  </a:objectDefaults>
  <a:extraClrSchemeLst>
    <a:extraClrScheme>
      <a:clrScheme name="siemens intern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emens intern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emens intern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emens inter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emens inter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emens inter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iemens internal">
  <a:themeElements>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iemens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spDef>
    <a:ln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lnDef>
  </a:objectDefaults>
  <a:extraClrSchemeLst>
    <a:extraClrScheme>
      <a:clrScheme name="siemens intern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emens intern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emens intern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emens inter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emens inter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emens inter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siemens intern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iemens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spDef>
    <a:ln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lnDef>
  </a:objectDefaults>
  <a:extraClrSchemeLst>
    <a:extraClrScheme>
      <a:clrScheme name="siemens intern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emens intern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emens intern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emens inter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emens inter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emens inter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Stony Brook Univers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EmoryTheme</Template>
  <TotalTime>24104</TotalTime>
  <Words>720</Words>
  <Application>Microsoft Office PowerPoint</Application>
  <PresentationFormat>全屏显示(4:3)</PresentationFormat>
  <Paragraphs>92</Paragraphs>
  <Slides>11</Slides>
  <Notes>1</Notes>
  <HiddenSlides>0</HiddenSlides>
  <MMClips>0</MMClips>
  <ScaleCrop>false</ScaleCrop>
  <HeadingPairs>
    <vt:vector size="6" baseType="variant">
      <vt:variant>
        <vt:lpstr>已用的字体</vt:lpstr>
      </vt:variant>
      <vt:variant>
        <vt:i4>9</vt:i4>
      </vt:variant>
      <vt:variant>
        <vt:lpstr>主题</vt:lpstr>
      </vt:variant>
      <vt:variant>
        <vt:i4>7</vt:i4>
      </vt:variant>
      <vt:variant>
        <vt:lpstr>幻灯片标题</vt:lpstr>
      </vt:variant>
      <vt:variant>
        <vt:i4>11</vt:i4>
      </vt:variant>
    </vt:vector>
  </HeadingPairs>
  <TitlesOfParts>
    <vt:vector size="27" baseType="lpstr">
      <vt:lpstr>Lucida Grande</vt:lpstr>
      <vt:lpstr>ＭＳ Ｐゴシック</vt:lpstr>
      <vt:lpstr>Siemens Sans</vt:lpstr>
      <vt:lpstr>Siemens Sans Black</vt:lpstr>
      <vt:lpstr>宋体</vt:lpstr>
      <vt:lpstr>Arial</vt:lpstr>
      <vt:lpstr>Calibri</vt:lpstr>
      <vt:lpstr>Helvetica</vt:lpstr>
      <vt:lpstr>Verdana</vt:lpstr>
      <vt:lpstr>Standard</vt:lpstr>
      <vt:lpstr>1_siemens internal</vt:lpstr>
      <vt:lpstr>2_siemens internal</vt:lpstr>
      <vt:lpstr>Office Theme</vt:lpstr>
      <vt:lpstr>1_Office Theme</vt:lpstr>
      <vt:lpstr>2_Office Theme</vt:lpstr>
      <vt:lpstr>Stony Brook University</vt:lpstr>
      <vt:lpstr>PowerPoint 演示文稿</vt:lpstr>
      <vt:lpstr>Last discussion</vt:lpstr>
      <vt:lpstr>This week</vt:lpstr>
      <vt:lpstr>Pipeline</vt:lpstr>
      <vt:lpstr>Numerical Result</vt:lpstr>
      <vt:lpstr>Method-Decoupled Refinement</vt:lpstr>
      <vt:lpstr>Method-Framework</vt:lpstr>
      <vt:lpstr>Method-Loss of Noisy Label</vt:lpstr>
      <vt:lpstr>Method-Cross Iteration Noise Judgement</vt:lpstr>
      <vt:lpstr>Method-Experiment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SATO: A Spatial Data Partitioning Framework for Scalable Query Processing</dc:title>
  <dc:creator>Hoang Vo</dc:creator>
  <cp:lastModifiedBy>程 文胜</cp:lastModifiedBy>
  <cp:revision>2101</cp:revision>
  <cp:lastPrinted>2015-08-26T21:35:55Z</cp:lastPrinted>
  <dcterms:created xsi:type="dcterms:W3CDTF">2014-10-10T03:49:09Z</dcterms:created>
  <dcterms:modified xsi:type="dcterms:W3CDTF">2022-04-13T03:56:38Z</dcterms:modified>
</cp:coreProperties>
</file>