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5"/>
  </p:notesMasterIdLst>
  <p:handoutMasterIdLst>
    <p:handoutMasterId r:id="rId16"/>
  </p:handoutMasterIdLst>
  <p:sldIdLst>
    <p:sldId id="265" r:id="rId8"/>
    <p:sldId id="326" r:id="rId9"/>
    <p:sldId id="327" r:id="rId10"/>
    <p:sldId id="466" r:id="rId11"/>
    <p:sldId id="454" r:id="rId12"/>
    <p:sldId id="465" r:id="rId13"/>
    <p:sldId id="343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870" autoAdjust="0"/>
  </p:normalViewPr>
  <p:slideViewPr>
    <p:cSldViewPr>
      <p:cViewPr varScale="1">
        <p:scale>
          <a:sx n="81" d="100"/>
          <a:sy n="81" d="100"/>
        </p:scale>
        <p:origin x="1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4/25/2022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4/25/2022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4/25/2022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2022.4.17-4.24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2CFCE7-0544-4670-A157-44EFBF170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164137"/>
          </a:xfrm>
        </p:spPr>
        <p:txBody>
          <a:bodyPr/>
          <a:lstStyle/>
          <a:p>
            <a:r>
              <a:rPr lang="en-US" altLang="zh-CN" sz="2000" dirty="0"/>
              <a:t>Check works related to early stopping in noisy label training.</a:t>
            </a:r>
          </a:p>
          <a:p>
            <a:endParaRPr lang="en-US" altLang="zh-CN" sz="2000" dirty="0"/>
          </a:p>
          <a:p>
            <a:r>
              <a:rPr lang="en-US" altLang="zh-CN" sz="2000" dirty="0"/>
              <a:t>More experiment results on using all frames to train a detector with fully supervised way.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Try to select some frames that has high-quality labels to train a detector, instead of using all frames.</a:t>
            </a:r>
          </a:p>
          <a:p>
            <a:r>
              <a:rPr lang="en-US" altLang="zh-CN" sz="2000" dirty="0"/>
              <a:t>Result: could get comparable or higher performance with the one trained in all frames based on AP metric.</a:t>
            </a:r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164137"/>
          </a:xfrm>
        </p:spPr>
        <p:txBody>
          <a:bodyPr/>
          <a:lstStyle/>
          <a:p>
            <a:r>
              <a:rPr lang="en-US" altLang="zh-CN" sz="2000" dirty="0"/>
              <a:t>Rethink our GMOT task.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Problem formulation.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Method pipeline.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Key points/challenges.</a:t>
            </a:r>
          </a:p>
        </p:txBody>
      </p:sp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C8AC6AA1-2F7B-4E38-98AA-B8512BB4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Below is the problem formulation for our GMOT task.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62CC9E-60DA-41BE-839E-26DA764D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002411" cy="3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859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605F2D9-5772-4861-B261-B51EE29B3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1369600" cy="7704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Pipeline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CBDDD-2919-4D77-A0FC-4A404886B405}"/>
              </a:ext>
            </a:extLst>
          </p:cNvPr>
          <p:cNvSpPr txBox="1"/>
          <p:nvPr/>
        </p:nvSpPr>
        <p:spPr>
          <a:xfrm>
            <a:off x="1942164" y="25541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A0B6BB-55CD-43B1-A94A-657627B68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1369600" cy="77040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04C672FE-A052-47F9-A0EE-59AD5FE4449E}"/>
              </a:ext>
            </a:extLst>
          </p:cNvPr>
          <p:cNvSpPr/>
          <p:nvPr/>
        </p:nvSpPr>
        <p:spPr bwMode="auto">
          <a:xfrm>
            <a:off x="3859787" y="2004015"/>
            <a:ext cx="324042" cy="133783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9079D3-F5D6-43CE-BE6C-59D58B069FE1}"/>
              </a:ext>
            </a:extLst>
          </p:cNvPr>
          <p:cNvSpPr/>
          <p:nvPr/>
        </p:nvSpPr>
        <p:spPr bwMode="auto">
          <a:xfrm>
            <a:off x="2641655" y="1895762"/>
            <a:ext cx="1094059" cy="401487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emens Sans Black" pitchFamily="2" charset="0"/>
              </a:rPr>
              <a:t>Template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5" name="十字形 4">
            <a:extLst>
              <a:ext uri="{FF2B5EF4-FFF2-40B4-BE49-F238E27FC236}">
                <a16:creationId xmlns:a16="http://schemas.microsoft.com/office/drawing/2014/main" id="{9D5C4DD0-5EDE-4DBE-AF4C-FC37E8EF1A36}"/>
              </a:ext>
            </a:extLst>
          </p:cNvPr>
          <p:cNvSpPr/>
          <p:nvPr/>
        </p:nvSpPr>
        <p:spPr bwMode="auto">
          <a:xfrm>
            <a:off x="2134200" y="1916196"/>
            <a:ext cx="339147" cy="302004"/>
          </a:xfrm>
          <a:prstGeom prst="plus">
            <a:avLst>
              <a:gd name="adj" fmla="val 39594"/>
            </a:avLst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9D7443-7AE8-44A5-8C70-A6791ED9D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13" y="3048613"/>
            <a:ext cx="1369600" cy="770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FDFD8EA-5D4C-48CA-8F1A-AE2CDFD04B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24" y="2940567"/>
            <a:ext cx="1369600" cy="770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F9E901-CFDC-43B6-8E51-C9DDE7EBF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1369600" cy="770400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4C7A0BF7-0FF8-4F34-BE88-74C921C9403D}"/>
              </a:ext>
            </a:extLst>
          </p:cNvPr>
          <p:cNvSpPr/>
          <p:nvPr/>
        </p:nvSpPr>
        <p:spPr bwMode="auto">
          <a:xfrm>
            <a:off x="6001407" y="2004015"/>
            <a:ext cx="324042" cy="133783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31980A-FCFC-4F27-B3E2-6FD2775618F5}"/>
              </a:ext>
            </a:extLst>
          </p:cNvPr>
          <p:cNvSpPr txBox="1"/>
          <p:nvPr/>
        </p:nvSpPr>
        <p:spPr>
          <a:xfrm>
            <a:off x="6945678" y="3921039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Initial Detection Results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8FD648-87CC-498F-A9B7-49FB263C6DCB}"/>
              </a:ext>
            </a:extLst>
          </p:cNvPr>
          <p:cNvGrpSpPr/>
          <p:nvPr/>
        </p:nvGrpSpPr>
        <p:grpSpPr>
          <a:xfrm>
            <a:off x="7155436" y="2800264"/>
            <a:ext cx="1368000" cy="770400"/>
            <a:chOff x="1905000" y="3505200"/>
            <a:chExt cx="3886200" cy="22098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12729FF-71F4-486D-BF3E-606EE956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3505200"/>
              <a:ext cx="3886200" cy="2209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A0B9AEC-0489-47C1-A5A1-47311E85440A}"/>
                </a:ext>
              </a:extLst>
            </p:cNvPr>
            <p:cNvSpPr/>
            <p:nvPr/>
          </p:nvSpPr>
          <p:spPr bwMode="auto">
            <a:xfrm>
              <a:off x="3105150" y="4285129"/>
              <a:ext cx="257175" cy="17331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Siemens Sans Black" pitchFamily="2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A50933-8F14-45BB-838E-BEC12F21F4E3}"/>
                </a:ext>
              </a:extLst>
            </p:cNvPr>
            <p:cNvSpPr/>
            <p:nvPr/>
          </p:nvSpPr>
          <p:spPr bwMode="auto">
            <a:xfrm>
              <a:off x="3645709" y="4198471"/>
              <a:ext cx="230966" cy="17331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Siemens Sans Black" pitchFamily="2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E688EF3-8465-484A-B734-56AD7EC35D5B}"/>
                </a:ext>
              </a:extLst>
            </p:cNvPr>
            <p:cNvSpPr/>
            <p:nvPr/>
          </p:nvSpPr>
          <p:spPr bwMode="auto">
            <a:xfrm>
              <a:off x="3417890" y="4718424"/>
              <a:ext cx="257175" cy="151653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Siemens Sans Black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37614E-F066-420F-959C-84478BE495EA}"/>
                </a:ext>
              </a:extLst>
            </p:cNvPr>
            <p:cNvSpPr/>
            <p:nvPr/>
          </p:nvSpPr>
          <p:spPr bwMode="auto">
            <a:xfrm>
              <a:off x="4230836" y="4241800"/>
              <a:ext cx="248012" cy="17331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Siemens Sans Black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503C95F-29F5-4B28-BB5A-87C85B5DC9E3}"/>
                </a:ext>
              </a:extLst>
            </p:cNvPr>
            <p:cNvSpPr/>
            <p:nvPr/>
          </p:nvSpPr>
          <p:spPr bwMode="auto">
            <a:xfrm>
              <a:off x="4433888" y="4696759"/>
              <a:ext cx="214312" cy="17331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Siemens Sans Black" pitchFamily="2" charset="0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5486EBB-86FE-4417-B411-D32475BAD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5" y="4755196"/>
            <a:ext cx="1369600" cy="770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08803C8-343D-46D4-8049-279F26129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6" y="4647150"/>
            <a:ext cx="1369600" cy="770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75CE9A8-33DE-4922-A66B-70E607A5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9" y="4518651"/>
            <a:ext cx="1369600" cy="7704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FF9C7F4-5DE3-459D-87A9-9F34D41C52BD}"/>
              </a:ext>
            </a:extLst>
          </p:cNvPr>
          <p:cNvSpPr txBox="1"/>
          <p:nvPr/>
        </p:nvSpPr>
        <p:spPr>
          <a:xfrm>
            <a:off x="713712" y="555793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Output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7A380F0-21E4-4128-93D0-562586EFCC3D}"/>
              </a:ext>
            </a:extLst>
          </p:cNvPr>
          <p:cNvSpPr/>
          <p:nvPr/>
        </p:nvSpPr>
        <p:spPr bwMode="auto">
          <a:xfrm>
            <a:off x="5066440" y="4831878"/>
            <a:ext cx="2911078" cy="585672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bg1"/>
                </a:solidFill>
                <a:latin typeface="Siemens Sans Black" pitchFamily="2" charset="0"/>
              </a:rPr>
              <a:t>Refine detection results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bg1"/>
                </a:solidFill>
                <a:latin typeface="Siemens Sans Black" pitchFamily="2" charset="0"/>
              </a:rPr>
              <a:t>(directly filter/retrain a detector)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9C6D5B85-9958-4D81-8CC5-92DA89E61E72}"/>
              </a:ext>
            </a:extLst>
          </p:cNvPr>
          <p:cNvSpPr/>
          <p:nvPr/>
        </p:nvSpPr>
        <p:spPr bwMode="auto">
          <a:xfrm rot="7748030">
            <a:off x="6527863" y="4447797"/>
            <a:ext cx="542703" cy="141709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1CDDE1D-7163-4FF4-A982-5492E9CCCF1A}"/>
              </a:ext>
            </a:extLst>
          </p:cNvPr>
          <p:cNvSpPr/>
          <p:nvPr/>
        </p:nvSpPr>
        <p:spPr bwMode="auto">
          <a:xfrm>
            <a:off x="4307902" y="1745410"/>
            <a:ext cx="2984816" cy="655620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bg1"/>
                </a:solidFill>
                <a:latin typeface="Siemens Sans Black" pitchFamily="2" charset="0"/>
              </a:rPr>
              <a:t>One shot detection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emens Sans Black" pitchFamily="2" charset="0"/>
              </a:rPr>
              <a:t>(pretrained RPN/global SOT)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822BCB6-04F2-4BBB-8B18-9128ECC3F452}"/>
              </a:ext>
            </a:extLst>
          </p:cNvPr>
          <p:cNvSpPr/>
          <p:nvPr/>
        </p:nvSpPr>
        <p:spPr bwMode="auto">
          <a:xfrm>
            <a:off x="2733446" y="4927896"/>
            <a:ext cx="1637615" cy="401487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emens Sans Black" pitchFamily="2" charset="0"/>
              </a:rPr>
              <a:t>Data association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DA4873FF-1969-4005-8CBC-A42FF5975D34}"/>
              </a:ext>
            </a:extLst>
          </p:cNvPr>
          <p:cNvSpPr/>
          <p:nvPr/>
        </p:nvSpPr>
        <p:spPr bwMode="auto">
          <a:xfrm rot="10800000">
            <a:off x="4542394" y="5057822"/>
            <a:ext cx="324042" cy="133783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D29856B9-3F94-4438-872C-F2A28F177819}"/>
              </a:ext>
            </a:extLst>
          </p:cNvPr>
          <p:cNvSpPr/>
          <p:nvPr/>
        </p:nvSpPr>
        <p:spPr bwMode="auto">
          <a:xfrm rot="10800000">
            <a:off x="2212340" y="5076776"/>
            <a:ext cx="324042" cy="133783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0C95263C-3352-4660-B718-AE6D0070EA5C}"/>
              </a:ext>
            </a:extLst>
          </p:cNvPr>
          <p:cNvSpPr/>
          <p:nvPr/>
        </p:nvSpPr>
        <p:spPr bwMode="auto">
          <a:xfrm rot="2121594">
            <a:off x="6534700" y="2603020"/>
            <a:ext cx="542703" cy="141709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18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B308B136-153C-42C9-B481-88F7DCFF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One shot detection process: this could be done by using a pretrained RPN, or doing iterative search by repeatedly using the baseline, which is a global SOT method. Currently the iterative search gets a higher performance. If we want to use a new block here, we need to train it in a unsupervised way.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Refine detection results: after we get initial detection labels, we need to filter them. This could be done by filtering them directly using heuristic rules, or retraining a detector by taking the initial detection labels as pseudo labels. The second way is related to noisy label learning. Currently the 2nd way gets higher performance.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374037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24315</TotalTime>
  <Words>266</Words>
  <Application>Microsoft Office PowerPoint</Application>
  <PresentationFormat>全屏显示(4:3)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Lucida Grande</vt:lpstr>
      <vt:lpstr>ＭＳ Ｐゴシック</vt:lpstr>
      <vt:lpstr>Siemens Sans</vt:lpstr>
      <vt:lpstr>Siemens Sans Black</vt:lpstr>
      <vt:lpstr>宋体</vt:lpstr>
      <vt:lpstr>Arial</vt:lpstr>
      <vt:lpstr>Calibri</vt:lpstr>
      <vt:lpstr>Helvetica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</vt:lpstr>
      <vt:lpstr>Problem Formulation</vt:lpstr>
      <vt:lpstr>Method Pipeline</vt:lpstr>
      <vt:lpstr>Key Points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2129</cp:revision>
  <cp:lastPrinted>2015-08-26T21:35:55Z</cp:lastPrinted>
  <dcterms:created xsi:type="dcterms:W3CDTF">2014-10-10T03:49:09Z</dcterms:created>
  <dcterms:modified xsi:type="dcterms:W3CDTF">2022-04-26T03:32:59Z</dcterms:modified>
</cp:coreProperties>
</file>