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9" r:id="rId4"/>
    <p:sldId id="265" r:id="rId5"/>
    <p:sldId id="266" r:id="rId6"/>
    <p:sldId id="262"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9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C594C-4845-430F-8E14-87CC9113DFED}" type="datetimeFigureOut">
              <a:rPr lang="zh-CN" altLang="en-US" smtClean="0"/>
              <a:t>2019/12/1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750DA1-FE1F-4603-B116-CC7B02A3C4FF}" type="slidenum">
              <a:rPr lang="zh-CN" altLang="en-US" smtClean="0"/>
              <a:t>‹#›</a:t>
            </a:fld>
            <a:endParaRPr lang="zh-CN" altLang="en-US"/>
          </a:p>
        </p:txBody>
      </p:sp>
    </p:spTree>
    <p:extLst>
      <p:ext uri="{BB962C8B-B14F-4D97-AF65-F5344CB8AC3E}">
        <p14:creationId xmlns:p14="http://schemas.microsoft.com/office/powerpoint/2010/main" val="2999301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58083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6215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34496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50134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59088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2019/12/1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35086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7E27B2F-45EF-4723-8F48-7182D792568C}" type="datetimeFigureOut">
              <a:rPr lang="zh-CN" altLang="en-US" smtClean="0"/>
              <a:t>2019/12/1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9991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7E27B2F-45EF-4723-8F48-7182D792568C}" type="datetimeFigureOut">
              <a:rPr lang="zh-CN" altLang="en-US" smtClean="0"/>
              <a:t>2019/12/1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1731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E27B2F-45EF-4723-8F48-7182D792568C}" type="datetimeFigureOut">
              <a:rPr lang="zh-CN" altLang="en-US" smtClean="0"/>
              <a:t>2019/12/1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612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2019/12/1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12047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2019/12/1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03541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27B2F-45EF-4723-8F48-7182D792568C}" type="datetimeFigureOut">
              <a:rPr lang="zh-CN" altLang="en-US" smtClean="0"/>
              <a:t>2019/12/1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4032293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0778"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Weekly Report</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101928" y="3373960"/>
            <a:ext cx="6492015" cy="400110"/>
          </a:xfrm>
          <a:prstGeom prst="rect">
            <a:avLst/>
          </a:prstGeom>
          <a:noFill/>
        </p:spPr>
        <p:txBody>
          <a:bodyPr wrap="square" rtlCol="0">
            <a:spAutoFit/>
          </a:bodyPr>
          <a:lstStyle/>
          <a:p>
            <a:r>
              <a:rPr lang="zh-CN" altLang="en-US" sz="2000" b="1" dirty="0"/>
              <a:t>程文胜                                                  </a:t>
            </a:r>
            <a:r>
              <a:rPr lang="en-US" altLang="zh-CN" sz="2000" b="1" dirty="0" smtClean="0"/>
              <a:t>2019.11.23-11.29</a:t>
            </a:r>
            <a:endParaRPr lang="zh-CN" altLang="en-US" sz="2000" b="1" dirty="0"/>
          </a:p>
        </p:txBody>
      </p:sp>
    </p:spTree>
    <p:extLst>
      <p:ext uri="{BB962C8B-B14F-4D97-AF65-F5344CB8AC3E}">
        <p14:creationId xmlns:p14="http://schemas.microsoft.com/office/powerpoint/2010/main" val="333968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20606" y="465846"/>
            <a:ext cx="4683433" cy="981288"/>
          </a:xfrm>
        </p:spPr>
        <p:txBody>
          <a:bodyPr>
            <a:normAutofit fontScale="90000"/>
          </a:bodyPr>
          <a:lstStyle/>
          <a:p>
            <a:r>
              <a:rPr lang="en-US" altLang="zh-CN" dirty="0">
                <a:solidFill>
                  <a:srgbClr val="C00000"/>
                </a:solidFill>
                <a:latin typeface="Calibri" panose="020F0502020204030204" pitchFamily="34" charset="0"/>
                <a:cs typeface="Calibri" panose="020F0502020204030204" pitchFamily="34" charset="0"/>
              </a:rPr>
              <a:t>Weekly Report</a:t>
            </a:r>
            <a:endParaRPr lang="zh-CN" altLang="en-US" dirty="0">
              <a:solidFill>
                <a:srgbClr val="C00000"/>
              </a:solidFill>
              <a:latin typeface="Calibri" panose="020F0502020204030204" pitchFamily="34" charset="0"/>
              <a:cs typeface="Calibri" panose="020F0502020204030204" pitchFamily="34" charset="0"/>
            </a:endParaRPr>
          </a:p>
        </p:txBody>
      </p:sp>
      <p:sp>
        <p:nvSpPr>
          <p:cNvPr id="5" name="文本框 4"/>
          <p:cNvSpPr txBox="1"/>
          <p:nvPr/>
        </p:nvSpPr>
        <p:spPr>
          <a:xfrm>
            <a:off x="3476101" y="1950219"/>
            <a:ext cx="5694794" cy="2554545"/>
          </a:xfrm>
          <a:prstGeom prst="rect">
            <a:avLst/>
          </a:prstGeom>
          <a:noFill/>
        </p:spPr>
        <p:txBody>
          <a:bodyPr wrap="square" rtlCol="0">
            <a:spAutoFit/>
          </a:bodyPr>
          <a:lstStyle/>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Abstract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Content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End</a:t>
            </a:r>
          </a:p>
        </p:txBody>
      </p:sp>
    </p:spTree>
    <p:extLst>
      <p:ext uri="{BB962C8B-B14F-4D97-AF65-F5344CB8AC3E}">
        <p14:creationId xmlns:p14="http://schemas.microsoft.com/office/powerpoint/2010/main" val="2000032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Abstract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9" y="885114"/>
            <a:ext cx="11415640" cy="1077218"/>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This week I mainly put my effort on </a:t>
            </a:r>
            <a:r>
              <a:rPr lang="en-US" altLang="zh-CN" sz="3200" b="1" dirty="0" smtClean="0">
                <a:latin typeface="Calibri Light" panose="020F0302020204030204" pitchFamily="34" charset="0"/>
                <a:cs typeface="Calibri Light" panose="020F0302020204030204" pitchFamily="34" charset="0"/>
              </a:rPr>
              <a:t>managing project data of Gaofen-2 satellite.</a:t>
            </a:r>
            <a:endParaRPr lang="en-US" altLang="zh-CN" sz="3200" b="1" dirty="0">
              <a:latin typeface="Calibri Light" panose="020F0302020204030204" pitchFamily="34" charset="0"/>
              <a:cs typeface="Calibri Light" panose="020F0302020204030204" pitchFamily="34" charset="0"/>
            </a:endParaRPr>
          </a:p>
        </p:txBody>
      </p:sp>
      <p:pic>
        <p:nvPicPr>
          <p:cNvPr id="4" name="图片 3"/>
          <p:cNvPicPr>
            <a:picLocks noChangeAspect="1"/>
          </p:cNvPicPr>
          <p:nvPr/>
        </p:nvPicPr>
        <p:blipFill>
          <a:blip r:embed="rId2"/>
          <a:stretch>
            <a:fillRect/>
          </a:stretch>
        </p:blipFill>
        <p:spPr>
          <a:xfrm>
            <a:off x="3216509" y="1734207"/>
            <a:ext cx="5199600" cy="4934607"/>
          </a:xfrm>
          <a:prstGeom prst="rect">
            <a:avLst/>
          </a:prstGeom>
        </p:spPr>
      </p:pic>
    </p:spTree>
    <p:extLst>
      <p:ext uri="{BB962C8B-B14F-4D97-AF65-F5344CB8AC3E}">
        <p14:creationId xmlns:p14="http://schemas.microsoft.com/office/powerpoint/2010/main" val="328414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9" y="779967"/>
            <a:ext cx="10738187" cy="1077218"/>
          </a:xfrm>
          <a:prstGeom prst="rect">
            <a:avLst/>
          </a:prstGeom>
          <a:noFill/>
        </p:spPr>
        <p:txBody>
          <a:bodyPr wrap="square" rtlCol="0">
            <a:spAutoFit/>
          </a:bodyPr>
          <a:lstStyle/>
          <a:p>
            <a:r>
              <a:rPr lang="en-US" altLang="zh-CN" sz="3200" b="1" dirty="0" smtClean="0">
                <a:latin typeface="Calibri Light" panose="020F0302020204030204" pitchFamily="34" charset="0"/>
                <a:cs typeface="Calibri Light" panose="020F0302020204030204" pitchFamily="34" charset="0"/>
              </a:rPr>
              <a:t>Tong Xinyi gave me about 40 pictures with labels. The project requirement is 40 views. So the numbe</a:t>
            </a:r>
            <a:r>
              <a:rPr lang="en-US" altLang="zh-CN" sz="3200" b="1" dirty="0" smtClean="0">
                <a:latin typeface="Calibri Light" panose="020F0302020204030204" pitchFamily="34" charset="0"/>
                <a:cs typeface="Calibri Light" panose="020F0302020204030204" pitchFamily="34" charset="0"/>
              </a:rPr>
              <a:t>r of data is enough.</a:t>
            </a:r>
            <a:endParaRPr lang="en-US" altLang="zh-CN" sz="3200" b="1" dirty="0">
              <a:latin typeface="Calibri Light" panose="020F0302020204030204" pitchFamily="34" charset="0"/>
              <a:cs typeface="Calibri Light" panose="020F0302020204030204" pitchFamily="34" charset="0"/>
            </a:endParaRPr>
          </a:p>
        </p:txBody>
      </p:sp>
      <p:pic>
        <p:nvPicPr>
          <p:cNvPr id="5" name="图片 4"/>
          <p:cNvPicPr>
            <a:picLocks noChangeAspect="1"/>
          </p:cNvPicPr>
          <p:nvPr/>
        </p:nvPicPr>
        <p:blipFill>
          <a:blip r:embed="rId2"/>
          <a:stretch>
            <a:fillRect/>
          </a:stretch>
        </p:blipFill>
        <p:spPr>
          <a:xfrm>
            <a:off x="3454015" y="1857185"/>
            <a:ext cx="4840240" cy="4606251"/>
          </a:xfrm>
          <a:prstGeom prst="rect">
            <a:avLst/>
          </a:prstGeom>
        </p:spPr>
      </p:pic>
    </p:spTree>
    <p:extLst>
      <p:ext uri="{BB962C8B-B14F-4D97-AF65-F5344CB8AC3E}">
        <p14:creationId xmlns:p14="http://schemas.microsoft.com/office/powerpoint/2010/main" val="3110824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8" y="787935"/>
            <a:ext cx="5330615" cy="4524315"/>
          </a:xfrm>
          <a:prstGeom prst="rect">
            <a:avLst/>
          </a:prstGeom>
          <a:noFill/>
        </p:spPr>
        <p:txBody>
          <a:bodyPr wrap="square" rtlCol="0">
            <a:spAutoFit/>
          </a:bodyPr>
          <a:lstStyle/>
          <a:p>
            <a:r>
              <a:rPr lang="en-US" altLang="zh-CN" sz="3200" b="1" dirty="0" smtClean="0">
                <a:latin typeface="Calibri Light" panose="020F0302020204030204" pitchFamily="34" charset="0"/>
                <a:cs typeface="Calibri Light" panose="020F0302020204030204" pitchFamily="34" charset="0"/>
              </a:rPr>
              <a:t>I discussed about building extraction with </a:t>
            </a:r>
            <a:r>
              <a:rPr lang="en-US" altLang="zh-CN" sz="3200" b="1" dirty="0" err="1" smtClean="0">
                <a:latin typeface="Calibri Light" panose="020F0302020204030204" pitchFamily="34" charset="0"/>
                <a:cs typeface="Calibri Light" panose="020F0302020204030204" pitchFamily="34" charset="0"/>
              </a:rPr>
              <a:t>Guo</a:t>
            </a:r>
            <a:r>
              <a:rPr lang="en-US" altLang="zh-CN" sz="3200" b="1" dirty="0" smtClean="0">
                <a:latin typeface="Calibri Light" panose="020F0302020204030204" pitchFamily="34" charset="0"/>
                <a:cs typeface="Calibri Light" panose="020F0302020204030204" pitchFamily="34" charset="0"/>
              </a:rPr>
              <a:t> </a:t>
            </a:r>
            <a:r>
              <a:rPr lang="en-US" altLang="zh-CN" sz="3200" b="1" dirty="0" err="1" smtClean="0">
                <a:latin typeface="Calibri Light" panose="020F0302020204030204" pitchFamily="34" charset="0"/>
                <a:cs typeface="Calibri Light" panose="020F0302020204030204" pitchFamily="34" charset="0"/>
              </a:rPr>
              <a:t>Haowen</a:t>
            </a:r>
            <a:r>
              <a:rPr lang="en-US" altLang="zh-CN" sz="3200" b="1" dirty="0" smtClean="0">
                <a:latin typeface="Calibri Light" panose="020F0302020204030204" pitchFamily="34" charset="0"/>
                <a:cs typeface="Calibri Light" panose="020F0302020204030204" pitchFamily="34" charset="0"/>
              </a:rPr>
              <a:t>. The problem is the label of building is really coarse, so the performance would be bad if we use the GID dataset. Maybe we could use other data sources to train a instance segmentation model.</a:t>
            </a:r>
            <a:endParaRPr lang="en-US" altLang="zh-CN" sz="3200" b="1" dirty="0">
              <a:latin typeface="Calibri Light" panose="020F0302020204030204" pitchFamily="34" charset="0"/>
              <a:cs typeface="Calibri Light" panose="020F0302020204030204" pitchFamily="34" charset="0"/>
            </a:endParaRPr>
          </a:p>
        </p:txBody>
      </p:sp>
      <p:pic>
        <p:nvPicPr>
          <p:cNvPr id="4" name="图片 3"/>
          <p:cNvPicPr>
            <a:picLocks noChangeAspect="1"/>
          </p:cNvPicPr>
          <p:nvPr/>
        </p:nvPicPr>
        <p:blipFill>
          <a:blip r:embed="rId2"/>
          <a:stretch>
            <a:fillRect/>
          </a:stretch>
        </p:blipFill>
        <p:spPr>
          <a:xfrm>
            <a:off x="5691126" y="830997"/>
            <a:ext cx="5255568" cy="4972464"/>
          </a:xfrm>
          <a:prstGeom prst="rect">
            <a:avLst/>
          </a:prstGeom>
        </p:spPr>
      </p:pic>
      <p:sp>
        <p:nvSpPr>
          <p:cNvPr id="6" name="文本框 5"/>
          <p:cNvSpPr txBox="1"/>
          <p:nvPr/>
        </p:nvSpPr>
        <p:spPr>
          <a:xfrm>
            <a:off x="6526924" y="5988127"/>
            <a:ext cx="4083269" cy="646331"/>
          </a:xfrm>
          <a:prstGeom prst="rect">
            <a:avLst/>
          </a:prstGeom>
          <a:noFill/>
        </p:spPr>
        <p:txBody>
          <a:bodyPr wrap="square" rtlCol="0">
            <a:spAutoFit/>
          </a:bodyPr>
          <a:lstStyle/>
          <a:p>
            <a:r>
              <a:rPr lang="en-US" altLang="zh-CN" dirty="0" smtClean="0"/>
              <a:t>Red and pink parts are buildings. It didn’t label each building separately.</a:t>
            </a:r>
            <a:endParaRPr lang="zh-CN" altLang="en-US" dirty="0"/>
          </a:p>
        </p:txBody>
      </p:sp>
    </p:spTree>
    <p:extLst>
      <p:ext uri="{BB962C8B-B14F-4D97-AF65-F5344CB8AC3E}">
        <p14:creationId xmlns:p14="http://schemas.microsoft.com/office/powerpoint/2010/main" val="2329549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99073"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Report End</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617260" y="3373960"/>
            <a:ext cx="5791760" cy="400110"/>
          </a:xfrm>
          <a:prstGeom prst="rect">
            <a:avLst/>
          </a:prstGeom>
          <a:noFill/>
        </p:spPr>
        <p:txBody>
          <a:bodyPr wrap="square" rtlCol="0">
            <a:spAutoFit/>
          </a:bodyPr>
          <a:lstStyle/>
          <a:p>
            <a:r>
              <a:rPr lang="zh-CN" altLang="en-US" sz="2000" b="1" dirty="0"/>
              <a:t>程文胜                                                   </a:t>
            </a:r>
            <a:r>
              <a:rPr lang="en-US" altLang="zh-CN" sz="2000" b="1" dirty="0"/>
              <a:t>VIPG</a:t>
            </a:r>
            <a:endParaRPr lang="zh-CN" altLang="en-US" sz="2000" b="1" dirty="0"/>
          </a:p>
        </p:txBody>
      </p:sp>
    </p:spTree>
    <p:extLst>
      <p:ext uri="{BB962C8B-B14F-4D97-AF65-F5344CB8AC3E}">
        <p14:creationId xmlns:p14="http://schemas.microsoft.com/office/powerpoint/2010/main" val="27591985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839</TotalTime>
  <Words>121</Words>
  <Application>Microsoft Office PowerPoint</Application>
  <PresentationFormat>宽屏</PresentationFormat>
  <Paragraphs>17</Paragraphs>
  <Slides>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等线</vt:lpstr>
      <vt:lpstr>等线 Light</vt:lpstr>
      <vt:lpstr>Arial</vt:lpstr>
      <vt:lpstr>Calibri</vt:lpstr>
      <vt:lpstr>Calibri Light</vt:lpstr>
      <vt:lpstr>Office 主题​​</vt:lpstr>
      <vt:lpstr>Weekly Report</vt:lpstr>
      <vt:lpstr>Weekly Report</vt:lpstr>
      <vt:lpstr>PowerPoint 演示文稿</vt:lpstr>
      <vt:lpstr>PowerPoint 演示文稿</vt:lpstr>
      <vt:lpstr>PowerPoint 演示文稿</vt:lpstr>
      <vt:lpstr>Report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views</dc:title>
  <dc:creator>dell</dc:creator>
  <cp:lastModifiedBy>dell</cp:lastModifiedBy>
  <cp:revision>135</cp:revision>
  <dcterms:created xsi:type="dcterms:W3CDTF">2018-10-28T16:15:04Z</dcterms:created>
  <dcterms:modified xsi:type="dcterms:W3CDTF">2019-12-01T12:23:33Z</dcterms:modified>
</cp:coreProperties>
</file>