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6" r:id="rId5"/>
    <p:sldId id="268" r:id="rId6"/>
    <p:sldId id="269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10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544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35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739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 </a:t>
            </a:r>
            <a:r>
              <a:rPr lang="en-US" altLang="zh-CN" sz="2000" b="1" dirty="0"/>
              <a:t>2020.5.14-5.29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885114"/>
            <a:ext cx="11123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For the two weeks, I mainly put my effort on re-implementing change detection baseline models and searching for images which could be used in our dataset.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145975-AC2F-42BF-9B97-3B4BB9B4E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022" y="2508891"/>
            <a:ext cx="7533833" cy="364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90" y="779967"/>
            <a:ext cx="35491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 have chosen 5 representative change detection models based on CNN, and re-implement them with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pytorch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since all of them doesn’t release their code.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2722F1-18A0-47DB-B3FA-68289513D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269" y="957558"/>
            <a:ext cx="7167289" cy="507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3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90" y="779967"/>
            <a:ext cx="427244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To expand the dataset, we need to collect registered images at first. </a:t>
            </a:r>
          </a:p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We found a dataset released recently for building damage assessment. The images were taken before and after some kind of disaster. It might be useful for us.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C08572-3401-498E-B2EE-1018030FE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932" y="1164426"/>
            <a:ext cx="7544120" cy="443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7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779967"/>
            <a:ext cx="106732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One disappointing thing is that the paper was rejected by ECCV. The main problem is that reviewers don’t consider it as a new task, and they think the contribution is limited without new method. After checking some older papers(published in 2007) pointed by reviewers, I have to say they are right. The task was called multi-class change detection in the early period. But there is little research in this field in recent years, and the main reason might be the lack of dataset. I’m a little unsure about whether we should go ahead :).</a:t>
            </a:r>
          </a:p>
        </p:txBody>
      </p:sp>
    </p:spTree>
    <p:extLst>
      <p:ext uri="{BB962C8B-B14F-4D97-AF65-F5344CB8AC3E}">
        <p14:creationId xmlns:p14="http://schemas.microsoft.com/office/powerpoint/2010/main" val="362805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7260" y="3373960"/>
            <a:ext cx="5212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</a:t>
            </a:r>
            <a:r>
              <a:rPr lang="en-US" altLang="zh-CN" sz="2000" b="1" dirty="0"/>
              <a:t>5.29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229</Words>
  <Application>Microsoft Office PowerPoint</Application>
  <PresentationFormat>宽屏</PresentationFormat>
  <Paragraphs>23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程 文胜</cp:lastModifiedBy>
  <cp:revision>262</cp:revision>
  <dcterms:created xsi:type="dcterms:W3CDTF">2018-10-28T16:15:04Z</dcterms:created>
  <dcterms:modified xsi:type="dcterms:W3CDTF">2020-05-28T15:43:55Z</dcterms:modified>
</cp:coreProperties>
</file>