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78" r:id="rId5"/>
    <p:sldId id="28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7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  </a:t>
            </a:r>
            <a:r>
              <a:rPr lang="en-US" altLang="zh-CN" sz="2000" b="1" dirty="0"/>
              <a:t>2021.2.7-2.14</a:t>
            </a:r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1026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Last week I mainly spent time on testing the new version of HOTA metric code, and staring re-labeling balloon data.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20A8B-4D2D-46B2-B5EF-6EB3F764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5" y="2020657"/>
            <a:ext cx="5891956" cy="460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90" y="830997"/>
            <a:ext cx="45345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After reporting a numeric issue to the author, he suggested me trying his new version of code. He told me that the reason should be the package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lapjv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didn’t work as expected. After changing to the new code with </a:t>
            </a:r>
            <a:r>
              <a:rPr lang="en-US" altLang="zh-CN" sz="3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scipy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solver, it works.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F641C9-DC7D-4D32-AF99-78320D7D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17" y="830997"/>
            <a:ext cx="6392843" cy="57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7" y="830997"/>
            <a:ext cx="117939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 also stared re-labeling our balloon data. Only red balloons in the balloon-3 data were labeled at first, so we need to label other white balloons as well, following reviewer’ opinions.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F12ED9-E4FD-474E-BCDF-A7D1D528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70" y="2400657"/>
            <a:ext cx="7352170" cy="41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8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977E3F-7E36-46FE-A3EA-A6954334D4C5}"/>
              </a:ext>
            </a:extLst>
          </p:cNvPr>
          <p:cNvSpPr txBox="1"/>
          <p:nvPr/>
        </p:nvSpPr>
        <p:spPr>
          <a:xfrm>
            <a:off x="3617260" y="3373960"/>
            <a:ext cx="521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</a:t>
            </a:r>
            <a:r>
              <a:rPr lang="en-US" altLang="zh-CN" sz="2000" b="1" dirty="0"/>
              <a:t>2.14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130</Words>
  <Application>Microsoft Office PowerPoint</Application>
  <PresentationFormat>宽屏</PresentationFormat>
  <Paragraphs>18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528</cp:revision>
  <dcterms:created xsi:type="dcterms:W3CDTF">2018-10-28T16:15:04Z</dcterms:created>
  <dcterms:modified xsi:type="dcterms:W3CDTF">2021-02-15T16:18:05Z</dcterms:modified>
</cp:coreProperties>
</file>