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8" r:id="rId6"/>
    <p:sldId id="26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3.0349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2020.4.24-4.30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revising my master thesis and reading the code of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ClusDet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D3F8F7-CDCB-4406-A48F-54D679F2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8" y="2138054"/>
            <a:ext cx="4969698" cy="42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792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finished my thesis recently, and spent some time on revising the paper to make it cleaner and more consistent.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683279-40BA-40CD-BE5E-778E3222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44" y="1857185"/>
            <a:ext cx="4997314" cy="48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61694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checked the code of “Clustered Object Detection in Aerial Images”. I have read the code of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CPNet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is used for cluster proposal generation,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understanded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its implementation. But I found the code of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ScaleNet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not available currently. I asked Fan Yang about it on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and he confirmed it. I would check the code again when the whole code is released.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4355D0-8822-4A66-BC4D-B26F8FA1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0" y="1055127"/>
            <a:ext cx="5430608" cy="50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449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study topic, I agree it’s practical for me to start with aerial image/video. Specifically, I think my recent idea about change detection is worth exploring. I’d like to discuss it with </a:t>
            </a:r>
            <a:r>
              <a:rPr lang="en-US" altLang="zh-CN" sz="3200" b="1">
                <a:latin typeface="Calibri Light" panose="020F0302020204030204" pitchFamily="34" charset="0"/>
                <a:cs typeface="Calibri Light" panose="020F0302020204030204" pitchFamily="34" charset="0"/>
              </a:rPr>
              <a:t>you in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meeting.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related paper was submitted to ECCV 2020. It proposes a new task about change detection, named Semantic Change Pattern Analysis. It transferred the traditional binary change detection task into multi-class task, which could provide specific information about change type.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arxiv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doc is here: </a:t>
            </a:r>
            <a:r>
              <a:rPr lang="en-US" altLang="zh-CN" sz="3200" dirty="0">
                <a:hlinkClick r:id="rId3"/>
              </a:rPr>
              <a:t>https://arxiv.org/abs/2003.03492</a:t>
            </a:r>
            <a:r>
              <a:rPr lang="en-US" altLang="zh-CN" sz="3200" dirty="0"/>
              <a:t>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408680" y="4551264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4.30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245</Words>
  <Application>Microsoft Office PowerPoint</Application>
  <PresentationFormat>宽屏</PresentationFormat>
  <Paragraphs>24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233</cp:revision>
  <dcterms:created xsi:type="dcterms:W3CDTF">2018-10-28T16:15:04Z</dcterms:created>
  <dcterms:modified xsi:type="dcterms:W3CDTF">2020-04-30T17:00:27Z</dcterms:modified>
</cp:coreProperties>
</file>