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6" r:id="rId5"/>
    <p:sldId id="268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1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544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35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</a:t>
            </a:r>
            <a:r>
              <a:rPr lang="en-US" altLang="zh-CN" sz="2000" b="1" dirty="0"/>
              <a:t>2020.5.29-6.5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885114"/>
            <a:ext cx="11123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 this week, I mainly put my effort on testing change detection baseline models and checking the STN paper.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858C8-29EF-4296-A9DB-9AE9EEEAF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86" y="2214850"/>
            <a:ext cx="10495822" cy="28279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1C56E4D-5E85-4F7D-A32A-7343DC1DDC13}"/>
              </a:ext>
            </a:extLst>
          </p:cNvPr>
          <p:cNvSpPr txBox="1"/>
          <p:nvPr/>
        </p:nvSpPr>
        <p:spPr>
          <a:xfrm>
            <a:off x="4220093" y="5295331"/>
            <a:ext cx="2900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CDNet</a:t>
            </a:r>
            <a:r>
              <a:rPr lang="en-US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architecture</a:t>
            </a:r>
            <a:endParaRPr lang="zh-CN" altLang="en-US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779967"/>
            <a:ext cx="11191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After re-implementing 5 representative change detection models based on CNN with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pytorch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I have trained them and got their performance results on the SCPA-WC dataset for 49 classes.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169A2F-C25C-416B-91BA-D44FF85F6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777" y="2349627"/>
            <a:ext cx="8212214" cy="213844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DBE9095-FE17-4A21-B533-83C246571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946" y="4488069"/>
            <a:ext cx="9018956" cy="231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3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779967"/>
            <a:ext cx="117923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 also checked the Spatial Transformer Network paper, and checked related code of the paper. I found that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pytorch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have implemented the STN paper officially with several functions. I would look into the details of the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pytorch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code.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ACFD0E-E49A-4CE6-93E5-84E78AACB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181" y="2842070"/>
            <a:ext cx="5891359" cy="339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7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7260" y="3373960"/>
            <a:ext cx="521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</a:t>
            </a:r>
            <a:r>
              <a:rPr lang="en-US" altLang="zh-CN" sz="2000" b="1" dirty="0"/>
              <a:t>6.5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118</Words>
  <Application>Microsoft Office PowerPoint</Application>
  <PresentationFormat>宽屏</PresentationFormat>
  <Paragraphs>20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280</cp:revision>
  <dcterms:created xsi:type="dcterms:W3CDTF">2018-10-28T16:15:04Z</dcterms:created>
  <dcterms:modified xsi:type="dcterms:W3CDTF">2020-06-06T03:31:15Z</dcterms:modified>
</cp:coreProperties>
</file>