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73" r:id="rId5"/>
    <p:sldId id="270" r:id="rId6"/>
    <p:sldId id="275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007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344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9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  </a:t>
            </a:r>
            <a:r>
              <a:rPr lang="en-US" altLang="zh-CN" sz="2000" b="1" dirty="0"/>
              <a:t>2020.7.2-7.17</a:t>
            </a:r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85114"/>
            <a:ext cx="11123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 this week, I mainly put my effort on reading SORT paper and learning related basic knowledge used in the paper.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EDD273-F5D4-4FF5-B9FC-C39B2DF6E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629" y="2016449"/>
            <a:ext cx="5667372" cy="469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7" y="830997"/>
            <a:ext cx="11846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SORT only uses a rudimentary combination of familiar, the Kalman Filter and Hungarian algorithm for the tracking components. It achieves an accuracy comparable to state-of-the-art online trackers.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9498A5-0220-49B6-AB7A-81FDA3928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295" y="2739226"/>
            <a:ext cx="9432055" cy="292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7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11765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Kalman filter is a key method in the paper. SORT approximates the inter-frame displacements of each object with a linear constant velocity model which is independent of other objects and camera motion.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5692FE-633B-4DF4-87D5-E4454F456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51" y="2612197"/>
            <a:ext cx="4148195" cy="3807426"/>
          </a:xfrm>
          <a:prstGeom prst="rect">
            <a:avLst/>
          </a:prstGeom>
        </p:spPr>
      </p:pic>
      <p:pic>
        <p:nvPicPr>
          <p:cNvPr id="1026" name="Picture 2" descr="https://pic1.zhimg.com/80/v2-2c8b709435f6c99ef9b00bba18d32b09_720w.jpg">
            <a:extLst>
              <a:ext uri="{FF2B5EF4-FFF2-40B4-BE49-F238E27FC236}">
                <a16:creationId xmlns:a16="http://schemas.microsoft.com/office/drawing/2014/main" id="{FEFF121B-68F9-4789-A1D3-9DB9C0A89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44" y="2598549"/>
            <a:ext cx="3382405" cy="136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ic2.zhimg.com/80/v2-47b92e3442751ff8266b4d18e30bda2a_720w.jpg">
            <a:extLst>
              <a:ext uri="{FF2B5EF4-FFF2-40B4-BE49-F238E27FC236}">
                <a16:creationId xmlns:a16="http://schemas.microsoft.com/office/drawing/2014/main" id="{FB456FB2-D0F0-4E71-A619-B66B1C62E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963" y="4172234"/>
            <a:ext cx="3875366" cy="165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3B662F3-7152-48EF-AA13-F841ABD67EE7}"/>
              </a:ext>
            </a:extLst>
          </p:cNvPr>
          <p:cNvSpPr txBox="1"/>
          <p:nvPr/>
        </p:nvSpPr>
        <p:spPr>
          <a:xfrm>
            <a:off x="8065826" y="3776028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Predict equation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3655BD-6546-4ED0-9C77-672B5D497553}"/>
              </a:ext>
            </a:extLst>
          </p:cNvPr>
          <p:cNvSpPr txBox="1"/>
          <p:nvPr/>
        </p:nvSpPr>
        <p:spPr>
          <a:xfrm>
            <a:off x="8022545" y="5822580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Correct equation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69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7" y="830997"/>
            <a:ext cx="11846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have tested the code of SORT. Since the method is direct, the tracking speed is really fast, about 530fps on my laptop with CPU.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20CDD4-CE96-47B6-A209-57669CACE0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77" t="23395" r="5160" b="9263"/>
          <a:stretch/>
        </p:blipFill>
        <p:spPr>
          <a:xfrm>
            <a:off x="764276" y="2270874"/>
            <a:ext cx="4353634" cy="3762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9FCA23-8B2D-4354-BAFA-19D69C742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83" y="2524078"/>
            <a:ext cx="5986359" cy="340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6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21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</a:t>
            </a:r>
            <a:r>
              <a:rPr lang="en-US" altLang="zh-CN" sz="2000" b="1" dirty="0"/>
              <a:t>7.17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145</Words>
  <Application>Microsoft Office PowerPoint</Application>
  <PresentationFormat>宽屏</PresentationFormat>
  <Paragraphs>24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330</cp:revision>
  <dcterms:created xsi:type="dcterms:W3CDTF">2018-10-28T16:15:04Z</dcterms:created>
  <dcterms:modified xsi:type="dcterms:W3CDTF">2020-07-16T13:30:59Z</dcterms:modified>
</cp:coreProperties>
</file>