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3" r:id="rId5"/>
    <p:sldId id="270" r:id="rId6"/>
    <p:sldId id="275" r:id="rId7"/>
    <p:sldId id="276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4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  </a:t>
            </a:r>
            <a:r>
              <a:rPr lang="en-US" altLang="zh-CN" sz="2000" b="1" dirty="0"/>
              <a:t>2020.8.1-8.6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getting familiar with several classic paradigms, like MOTDT, GOTURN, D&amp;T, Center Track.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D24741-9CD9-441A-AB51-45818113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7" y="2016449"/>
            <a:ext cx="615400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1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MOTDT handles unreliable detection in online tracking by combining both detection and tracking results as candidates, and selecting optimal candidates based on deep neural networks.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B01A43-DC04-4907-9B49-8A740C089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5" y="2563408"/>
            <a:ext cx="3903259" cy="3883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D40B79-DC84-4FE3-9150-08D8D8EE0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86" y="2767870"/>
            <a:ext cx="5421006" cy="35009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AF0D94-0CC4-4BB8-A32D-6F230311C310}"/>
              </a:ext>
            </a:extLst>
          </p:cNvPr>
          <p:cNvSpPr txBox="1"/>
          <p:nvPr/>
        </p:nvSpPr>
        <p:spPr>
          <a:xfrm>
            <a:off x="168479" y="6514322"/>
            <a:ext cx="1122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Real-time Multiple People Tracking with Deeply Learned Candidate Selection and Person Re-Identification. ICME 2018.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76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GOTURN learns a generic relationship between object motion and appearance and can be used to track novel objects that do not appear</a:t>
            </a: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training 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0C29D-BAD5-471D-A826-BFBC681E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17" y="2438735"/>
            <a:ext cx="7896095" cy="35593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AB32D5-E703-46F4-9FB2-B575DF61342F}"/>
              </a:ext>
            </a:extLst>
          </p:cNvPr>
          <p:cNvSpPr txBox="1"/>
          <p:nvPr/>
        </p:nvSpPr>
        <p:spPr>
          <a:xfrm>
            <a:off x="168479" y="6514322"/>
            <a:ext cx="781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Learning to Track at 100 FPS with Deep Regression Networks. ECCV 2016. Cite:736.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9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D&amp;T sets up a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ConvNet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architecture for simultaneous detection and tracking, using a multi-task objective for frame-based object detection and across-frame track regression.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15EF79-A3CD-471C-8C7C-799CAA5E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36" y="2579428"/>
            <a:ext cx="7320395" cy="35257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EF26CA-E534-4AA4-91A3-0A6718C7E097}"/>
              </a:ext>
            </a:extLst>
          </p:cNvPr>
          <p:cNvSpPr txBox="1"/>
          <p:nvPr/>
        </p:nvSpPr>
        <p:spPr>
          <a:xfrm>
            <a:off x="168479" y="6514322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Detect to Track and Track to Detect. ICCV 2017. cite:192.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6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CenterTrack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applies a detection model to a pair of images and detections from the prior frame. Given this minimal input,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CenterTrack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localizes objects and predicts their associations with the previous frame.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EF26CA-E534-4AA4-91A3-0A6718C7E097}"/>
              </a:ext>
            </a:extLst>
          </p:cNvPr>
          <p:cNvSpPr txBox="1"/>
          <p:nvPr/>
        </p:nvSpPr>
        <p:spPr>
          <a:xfrm>
            <a:off x="168479" y="6514322"/>
            <a:ext cx="3781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Tracking Objects as Points. ECCV 2020.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F76F5-0A64-46C8-9D57-F8DAF5FB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25" y="2743200"/>
            <a:ext cx="8915508" cy="32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8.6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229</Words>
  <Application>Microsoft Office PowerPoint</Application>
  <PresentationFormat>宽屏</PresentationFormat>
  <Paragraphs>30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352</cp:revision>
  <dcterms:created xsi:type="dcterms:W3CDTF">2018-10-28T16:15:04Z</dcterms:created>
  <dcterms:modified xsi:type="dcterms:W3CDTF">2020-08-06T17:01:18Z</dcterms:modified>
</cp:coreProperties>
</file>